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5" r:id="rId7"/>
    <p:sldId id="267" r:id="rId8"/>
    <p:sldId id="266" r:id="rId9"/>
    <p:sldId id="268" r:id="rId10"/>
    <p:sldId id="269" r:id="rId11"/>
    <p:sldId id="270" r:id="rId12"/>
    <p:sldId id="271" r:id="rId13"/>
    <p:sldId id="272" r:id="rId14"/>
    <p:sldId id="273" r:id="rId15"/>
    <p:sldId id="274" r:id="rId16"/>
    <p:sldId id="276" r:id="rId17"/>
    <p:sldId id="278" r:id="rId18"/>
    <p:sldId id="277" r:id="rId19"/>
    <p:sldId id="279"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846"/>
    <p:restoredTop sz="96327"/>
  </p:normalViewPr>
  <p:slideViewPr>
    <p:cSldViewPr snapToGrid="0" snapToObjects="1">
      <p:cViewPr varScale="1">
        <p:scale>
          <a:sx n="128" d="100"/>
          <a:sy n="128" d="100"/>
        </p:scale>
        <p:origin x="7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FEDEC-151A-8A4E-9A34-1B4108D53C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C7D6C6B-DE7E-0F43-8C43-E49AA3C5F91A}">
      <dgm:prSet/>
      <dgm:spPr/>
      <dgm:t>
        <a:bodyPr/>
        <a:lstStyle/>
        <a:p>
          <a:r>
            <a:rPr lang="en-US" dirty="0"/>
            <a:t>Tier 1</a:t>
          </a:r>
        </a:p>
      </dgm:t>
    </dgm:pt>
    <dgm:pt modelId="{E2F7EBA0-176D-C546-B3F4-74DFD2E91336}" type="parTrans" cxnId="{AD3D0C11-1C8F-D545-A5CB-12D99DD0126E}">
      <dgm:prSet/>
      <dgm:spPr/>
      <dgm:t>
        <a:bodyPr/>
        <a:lstStyle/>
        <a:p>
          <a:endParaRPr lang="en-US"/>
        </a:p>
      </dgm:t>
    </dgm:pt>
    <dgm:pt modelId="{22377C56-159E-6147-B143-2D1CD3B2E81B}" type="sibTrans" cxnId="{AD3D0C11-1C8F-D545-A5CB-12D99DD0126E}">
      <dgm:prSet/>
      <dgm:spPr/>
      <dgm:t>
        <a:bodyPr/>
        <a:lstStyle/>
        <a:p>
          <a:endParaRPr lang="en-US"/>
        </a:p>
      </dgm:t>
    </dgm:pt>
    <dgm:pt modelId="{14099274-D168-D644-BCDB-781551FB2FA3}">
      <dgm:prSet/>
      <dgm:spPr/>
      <dgm:t>
        <a:bodyPr/>
        <a:lstStyle/>
        <a:p>
          <a:r>
            <a:rPr lang="en-US" dirty="0"/>
            <a:t>Tier 2</a:t>
          </a:r>
        </a:p>
      </dgm:t>
    </dgm:pt>
    <dgm:pt modelId="{A60AA49B-67E2-B844-85E0-430874F19BD6}" type="parTrans" cxnId="{674A7717-00FA-4245-9F56-36197DE78966}">
      <dgm:prSet/>
      <dgm:spPr/>
      <dgm:t>
        <a:bodyPr/>
        <a:lstStyle/>
        <a:p>
          <a:endParaRPr lang="en-US"/>
        </a:p>
      </dgm:t>
    </dgm:pt>
    <dgm:pt modelId="{B00458E7-E992-7A46-BA1B-446E7EE8E23D}" type="sibTrans" cxnId="{674A7717-00FA-4245-9F56-36197DE78966}">
      <dgm:prSet/>
      <dgm:spPr/>
      <dgm:t>
        <a:bodyPr/>
        <a:lstStyle/>
        <a:p>
          <a:endParaRPr lang="en-US"/>
        </a:p>
      </dgm:t>
    </dgm:pt>
    <dgm:pt modelId="{828FBA8D-09F4-6E44-9F4C-998519AFE514}">
      <dgm:prSet/>
      <dgm:spPr/>
      <dgm:t>
        <a:bodyPr/>
        <a:lstStyle/>
        <a:p>
          <a:r>
            <a:rPr lang="en-US" dirty="0"/>
            <a:t>Tier 3</a:t>
          </a:r>
        </a:p>
      </dgm:t>
    </dgm:pt>
    <dgm:pt modelId="{1F00E17D-00C2-E743-A250-F8E378DA38D1}" type="parTrans" cxnId="{5DFD7DD6-0C74-E94E-ABDE-49A4771A2219}">
      <dgm:prSet/>
      <dgm:spPr/>
      <dgm:t>
        <a:bodyPr/>
        <a:lstStyle/>
        <a:p>
          <a:endParaRPr lang="en-US"/>
        </a:p>
      </dgm:t>
    </dgm:pt>
    <dgm:pt modelId="{6C5DD170-CA26-3440-AD50-BF53D61F1B0F}" type="sibTrans" cxnId="{5DFD7DD6-0C74-E94E-ABDE-49A4771A2219}">
      <dgm:prSet/>
      <dgm:spPr/>
      <dgm:t>
        <a:bodyPr/>
        <a:lstStyle/>
        <a:p>
          <a:endParaRPr lang="en-US"/>
        </a:p>
      </dgm:t>
    </dgm:pt>
    <dgm:pt modelId="{F07BCD2C-8601-FF41-89A1-92A9372537D6}">
      <dgm:prSet/>
      <dgm:spPr/>
      <dgm:t>
        <a:bodyPr/>
        <a:lstStyle/>
        <a:p>
          <a:r>
            <a:rPr lang="en-US" dirty="0"/>
            <a:t>Incumbents</a:t>
          </a:r>
        </a:p>
      </dgm:t>
    </dgm:pt>
    <dgm:pt modelId="{70143155-0161-AE47-930A-FE7E5B512D89}" type="parTrans" cxnId="{81FA84B1-5615-754B-812A-6A4686147B23}">
      <dgm:prSet/>
      <dgm:spPr/>
      <dgm:t>
        <a:bodyPr/>
        <a:lstStyle/>
        <a:p>
          <a:endParaRPr lang="en-US"/>
        </a:p>
      </dgm:t>
    </dgm:pt>
    <dgm:pt modelId="{F47B7FC7-8929-BE4A-936B-54E37201C552}" type="sibTrans" cxnId="{81FA84B1-5615-754B-812A-6A4686147B23}">
      <dgm:prSet/>
      <dgm:spPr/>
      <dgm:t>
        <a:bodyPr/>
        <a:lstStyle/>
        <a:p>
          <a:endParaRPr lang="en-US"/>
        </a:p>
      </dgm:t>
    </dgm:pt>
    <dgm:pt modelId="{F23E098E-FDC2-8D4D-AEA5-CEDCEA9EBDAF}">
      <dgm:prSet/>
      <dgm:spPr/>
      <dgm:t>
        <a:bodyPr/>
        <a:lstStyle/>
        <a:p>
          <a:r>
            <a:rPr lang="en-US" dirty="0"/>
            <a:t>Preferred Access Lines (PAL)</a:t>
          </a:r>
        </a:p>
      </dgm:t>
    </dgm:pt>
    <dgm:pt modelId="{45EF426D-6104-D446-92EA-71CADA46FAA7}" type="parTrans" cxnId="{DE8E045C-B3BB-C540-BC73-E4BACF498194}">
      <dgm:prSet/>
      <dgm:spPr/>
      <dgm:t>
        <a:bodyPr/>
        <a:lstStyle/>
        <a:p>
          <a:endParaRPr lang="en-US"/>
        </a:p>
      </dgm:t>
    </dgm:pt>
    <dgm:pt modelId="{28D501D7-A745-A142-9DB3-671DAD5B6E6C}" type="sibTrans" cxnId="{DE8E045C-B3BB-C540-BC73-E4BACF498194}">
      <dgm:prSet/>
      <dgm:spPr/>
      <dgm:t>
        <a:bodyPr/>
        <a:lstStyle/>
        <a:p>
          <a:endParaRPr lang="en-US"/>
        </a:p>
      </dgm:t>
    </dgm:pt>
    <dgm:pt modelId="{E91481E8-E650-8241-A8A7-B0F616CC5D37}">
      <dgm:prSet/>
      <dgm:spPr/>
      <dgm:t>
        <a:bodyPr/>
        <a:lstStyle/>
        <a:p>
          <a:r>
            <a:rPr lang="en-US" dirty="0"/>
            <a:t>The rest of us</a:t>
          </a:r>
        </a:p>
      </dgm:t>
    </dgm:pt>
    <dgm:pt modelId="{0CDA2F36-5E4D-5E40-A800-1A9DB4188512}" type="parTrans" cxnId="{A5FF242E-DE46-6548-9FF6-5F313D452D6D}">
      <dgm:prSet/>
      <dgm:spPr/>
      <dgm:t>
        <a:bodyPr/>
        <a:lstStyle/>
        <a:p>
          <a:endParaRPr lang="en-US"/>
        </a:p>
      </dgm:t>
    </dgm:pt>
    <dgm:pt modelId="{862B251B-8003-F546-8C6D-76C832A2EDAE}" type="sibTrans" cxnId="{A5FF242E-DE46-6548-9FF6-5F313D452D6D}">
      <dgm:prSet/>
      <dgm:spPr/>
      <dgm:t>
        <a:bodyPr/>
        <a:lstStyle/>
        <a:p>
          <a:endParaRPr lang="en-US"/>
        </a:p>
      </dgm:t>
    </dgm:pt>
    <dgm:pt modelId="{564983F6-7482-334F-A68A-B60D24522E03}">
      <dgm:prSet/>
      <dgm:spPr/>
      <dgm:t>
        <a:bodyPr/>
        <a:lstStyle/>
        <a:p>
          <a:r>
            <a:rPr lang="en-US" dirty="0"/>
            <a:t>Service Providers</a:t>
          </a:r>
        </a:p>
      </dgm:t>
    </dgm:pt>
    <dgm:pt modelId="{AD18DDF0-5D38-ED40-96B7-B21E3919A373}" type="parTrans" cxnId="{87770EB9-0EB8-B74C-A6C9-A4DE3CE0208D}">
      <dgm:prSet/>
      <dgm:spPr/>
      <dgm:t>
        <a:bodyPr/>
        <a:lstStyle/>
        <a:p>
          <a:endParaRPr lang="en-US"/>
        </a:p>
      </dgm:t>
    </dgm:pt>
    <dgm:pt modelId="{836C5EAC-93EE-AA45-925A-0ED8E2723B3D}" type="sibTrans" cxnId="{87770EB9-0EB8-B74C-A6C9-A4DE3CE0208D}">
      <dgm:prSet/>
      <dgm:spPr/>
      <dgm:t>
        <a:bodyPr/>
        <a:lstStyle/>
        <a:p>
          <a:endParaRPr lang="en-US"/>
        </a:p>
      </dgm:t>
    </dgm:pt>
    <dgm:pt modelId="{30B7793F-AAEC-7D4A-BB80-A861DF9A6AC2}">
      <dgm:prSet/>
      <dgm:spPr/>
      <dgm:t>
        <a:bodyPr/>
        <a:lstStyle/>
        <a:p>
          <a:r>
            <a:rPr lang="en-US" dirty="0" err="1"/>
            <a:t>Gubberment</a:t>
          </a:r>
          <a:endParaRPr lang="en-US" dirty="0"/>
        </a:p>
      </dgm:t>
    </dgm:pt>
    <dgm:pt modelId="{DA77B2A1-00C4-684A-B831-6EEC9AC90A1C}" type="parTrans" cxnId="{DF723FBD-5E17-D24A-B610-F2C1590A67FD}">
      <dgm:prSet/>
      <dgm:spPr/>
      <dgm:t>
        <a:bodyPr/>
        <a:lstStyle/>
        <a:p>
          <a:endParaRPr lang="en-US"/>
        </a:p>
      </dgm:t>
    </dgm:pt>
    <dgm:pt modelId="{D8296281-AA68-8A4E-8A1F-5D345E50BD94}" type="sibTrans" cxnId="{DF723FBD-5E17-D24A-B610-F2C1590A67FD}">
      <dgm:prSet/>
      <dgm:spPr/>
      <dgm:t>
        <a:bodyPr/>
        <a:lstStyle/>
        <a:p>
          <a:endParaRPr lang="en-US"/>
        </a:p>
      </dgm:t>
    </dgm:pt>
    <dgm:pt modelId="{B0AF1D97-3B93-8440-91C2-067E9DCE7A16}">
      <dgm:prSet/>
      <dgm:spPr/>
      <dgm:t>
        <a:bodyPr/>
        <a:lstStyle/>
        <a:p>
          <a:r>
            <a:rPr lang="en-US" dirty="0"/>
            <a:t>me</a:t>
          </a:r>
        </a:p>
      </dgm:t>
    </dgm:pt>
    <dgm:pt modelId="{AF51F415-5F0A-4A48-9870-86AFA118F481}" type="parTrans" cxnId="{856E8BBA-97DB-3048-A921-D7E702FEF3BB}">
      <dgm:prSet/>
      <dgm:spPr/>
      <dgm:t>
        <a:bodyPr/>
        <a:lstStyle/>
        <a:p>
          <a:endParaRPr lang="en-US"/>
        </a:p>
      </dgm:t>
    </dgm:pt>
    <dgm:pt modelId="{17D7D373-1566-D74C-87C9-FF05578148AB}" type="sibTrans" cxnId="{856E8BBA-97DB-3048-A921-D7E702FEF3BB}">
      <dgm:prSet/>
      <dgm:spPr/>
      <dgm:t>
        <a:bodyPr/>
        <a:lstStyle/>
        <a:p>
          <a:endParaRPr lang="en-US"/>
        </a:p>
      </dgm:t>
    </dgm:pt>
    <dgm:pt modelId="{7DF71FE5-374E-CC45-9A0F-24974DB18A85}">
      <dgm:prSet/>
      <dgm:spPr/>
      <dgm:t>
        <a:bodyPr/>
        <a:lstStyle/>
        <a:p>
          <a:r>
            <a:rPr lang="en-US" dirty="0"/>
            <a:t>you</a:t>
          </a:r>
        </a:p>
      </dgm:t>
    </dgm:pt>
    <dgm:pt modelId="{87B6A2EA-FE58-344B-9592-1EB9C4DA4778}" type="parTrans" cxnId="{D4AABBA0-1E3F-AA47-BD56-A0251F843F11}">
      <dgm:prSet/>
      <dgm:spPr/>
      <dgm:t>
        <a:bodyPr/>
        <a:lstStyle/>
        <a:p>
          <a:endParaRPr lang="en-US"/>
        </a:p>
      </dgm:t>
    </dgm:pt>
    <dgm:pt modelId="{F9425DFA-1037-544D-B996-A254371BD91C}" type="sibTrans" cxnId="{D4AABBA0-1E3F-AA47-BD56-A0251F843F11}">
      <dgm:prSet/>
      <dgm:spPr/>
      <dgm:t>
        <a:bodyPr/>
        <a:lstStyle/>
        <a:p>
          <a:endParaRPr lang="en-US"/>
        </a:p>
      </dgm:t>
    </dgm:pt>
    <dgm:pt modelId="{F49A7E60-7444-8544-872B-DC4B05E0C23D}" type="pres">
      <dgm:prSet presAssocID="{933FEDEC-151A-8A4E-9A34-1B4108D53CEC}" presName="Name0" presStyleCnt="0">
        <dgm:presLayoutVars>
          <dgm:dir/>
          <dgm:animLvl val="lvl"/>
          <dgm:resizeHandles val="exact"/>
        </dgm:presLayoutVars>
      </dgm:prSet>
      <dgm:spPr/>
    </dgm:pt>
    <dgm:pt modelId="{C494C865-7249-2844-8C05-0090C525915A}" type="pres">
      <dgm:prSet presAssocID="{4C7D6C6B-DE7E-0F43-8C43-E49AA3C5F91A}" presName="linNode" presStyleCnt="0"/>
      <dgm:spPr/>
    </dgm:pt>
    <dgm:pt modelId="{8FEC9833-47DC-5A4F-9419-FAE88FB6A976}" type="pres">
      <dgm:prSet presAssocID="{4C7D6C6B-DE7E-0F43-8C43-E49AA3C5F91A}" presName="parentText" presStyleLbl="node1" presStyleIdx="0" presStyleCnt="3">
        <dgm:presLayoutVars>
          <dgm:chMax val="1"/>
          <dgm:bulletEnabled val="1"/>
        </dgm:presLayoutVars>
      </dgm:prSet>
      <dgm:spPr/>
    </dgm:pt>
    <dgm:pt modelId="{A3A8C290-3A75-6647-A4F5-4E352510E557}" type="pres">
      <dgm:prSet presAssocID="{4C7D6C6B-DE7E-0F43-8C43-E49AA3C5F91A}" presName="descendantText" presStyleLbl="alignAccFollowNode1" presStyleIdx="0" presStyleCnt="3">
        <dgm:presLayoutVars>
          <dgm:bulletEnabled val="1"/>
        </dgm:presLayoutVars>
      </dgm:prSet>
      <dgm:spPr/>
    </dgm:pt>
    <dgm:pt modelId="{FFDC7F1D-5E2E-0F4C-9E12-C059FE92460B}" type="pres">
      <dgm:prSet presAssocID="{22377C56-159E-6147-B143-2D1CD3B2E81B}" presName="sp" presStyleCnt="0"/>
      <dgm:spPr/>
    </dgm:pt>
    <dgm:pt modelId="{25278C18-41B5-8E4B-A54A-5F8173AB94D1}" type="pres">
      <dgm:prSet presAssocID="{14099274-D168-D644-BCDB-781551FB2FA3}" presName="linNode" presStyleCnt="0"/>
      <dgm:spPr/>
    </dgm:pt>
    <dgm:pt modelId="{97CE50BA-3C44-4043-8E6A-D4E25F3F26B9}" type="pres">
      <dgm:prSet presAssocID="{14099274-D168-D644-BCDB-781551FB2FA3}" presName="parentText" presStyleLbl="node1" presStyleIdx="1" presStyleCnt="3">
        <dgm:presLayoutVars>
          <dgm:chMax val="1"/>
          <dgm:bulletEnabled val="1"/>
        </dgm:presLayoutVars>
      </dgm:prSet>
      <dgm:spPr/>
    </dgm:pt>
    <dgm:pt modelId="{C6707C78-2381-5F46-B322-F87F47C44CA0}" type="pres">
      <dgm:prSet presAssocID="{14099274-D168-D644-BCDB-781551FB2FA3}" presName="descendantText" presStyleLbl="alignAccFollowNode1" presStyleIdx="1" presStyleCnt="3">
        <dgm:presLayoutVars>
          <dgm:bulletEnabled val="1"/>
        </dgm:presLayoutVars>
      </dgm:prSet>
      <dgm:spPr/>
    </dgm:pt>
    <dgm:pt modelId="{0923DD8F-D4B0-D843-B355-FE8A36AED788}" type="pres">
      <dgm:prSet presAssocID="{B00458E7-E992-7A46-BA1B-446E7EE8E23D}" presName="sp" presStyleCnt="0"/>
      <dgm:spPr/>
    </dgm:pt>
    <dgm:pt modelId="{62C8B54A-7F62-684F-85FE-734514A61471}" type="pres">
      <dgm:prSet presAssocID="{828FBA8D-09F4-6E44-9F4C-998519AFE514}" presName="linNode" presStyleCnt="0"/>
      <dgm:spPr/>
    </dgm:pt>
    <dgm:pt modelId="{AF9AF40B-5C35-B34D-BDB2-FEA00D21B422}" type="pres">
      <dgm:prSet presAssocID="{828FBA8D-09F4-6E44-9F4C-998519AFE514}" presName="parentText" presStyleLbl="node1" presStyleIdx="2" presStyleCnt="3">
        <dgm:presLayoutVars>
          <dgm:chMax val="1"/>
          <dgm:bulletEnabled val="1"/>
        </dgm:presLayoutVars>
      </dgm:prSet>
      <dgm:spPr/>
    </dgm:pt>
    <dgm:pt modelId="{B258FD91-8FFB-EF44-BF94-56D28FA0E3B8}" type="pres">
      <dgm:prSet presAssocID="{828FBA8D-09F4-6E44-9F4C-998519AFE514}" presName="descendantText" presStyleLbl="alignAccFollowNode1" presStyleIdx="2" presStyleCnt="3">
        <dgm:presLayoutVars>
          <dgm:bulletEnabled val="1"/>
        </dgm:presLayoutVars>
      </dgm:prSet>
      <dgm:spPr/>
    </dgm:pt>
  </dgm:ptLst>
  <dgm:cxnLst>
    <dgm:cxn modelId="{AD3D0C11-1C8F-D545-A5CB-12D99DD0126E}" srcId="{933FEDEC-151A-8A4E-9A34-1B4108D53CEC}" destId="{4C7D6C6B-DE7E-0F43-8C43-E49AA3C5F91A}" srcOrd="0" destOrd="0" parTransId="{E2F7EBA0-176D-C546-B3F4-74DFD2E91336}" sibTransId="{22377C56-159E-6147-B143-2D1CD3B2E81B}"/>
    <dgm:cxn modelId="{9971C513-5798-0546-97AB-1F7711175781}" type="presOf" srcId="{F07BCD2C-8601-FF41-89A1-92A9372537D6}" destId="{A3A8C290-3A75-6647-A4F5-4E352510E557}" srcOrd="0" destOrd="0" presId="urn:microsoft.com/office/officeart/2005/8/layout/vList5"/>
    <dgm:cxn modelId="{674A7717-00FA-4245-9F56-36197DE78966}" srcId="{933FEDEC-151A-8A4E-9A34-1B4108D53CEC}" destId="{14099274-D168-D644-BCDB-781551FB2FA3}" srcOrd="1" destOrd="0" parTransId="{A60AA49B-67E2-B844-85E0-430874F19BD6}" sibTransId="{B00458E7-E992-7A46-BA1B-446E7EE8E23D}"/>
    <dgm:cxn modelId="{A5FF242E-DE46-6548-9FF6-5F313D452D6D}" srcId="{828FBA8D-09F4-6E44-9F4C-998519AFE514}" destId="{E91481E8-E650-8241-A8A7-B0F616CC5D37}" srcOrd="0" destOrd="0" parTransId="{0CDA2F36-5E4D-5E40-A800-1A9DB4188512}" sibTransId="{862B251B-8003-F546-8C6D-76C832A2EDAE}"/>
    <dgm:cxn modelId="{6313403E-42AC-DB48-814C-06D018FE8AA5}" type="presOf" srcId="{4C7D6C6B-DE7E-0F43-8C43-E49AA3C5F91A}" destId="{8FEC9833-47DC-5A4F-9419-FAE88FB6A976}" srcOrd="0" destOrd="0" presId="urn:microsoft.com/office/officeart/2005/8/layout/vList5"/>
    <dgm:cxn modelId="{DE8E045C-B3BB-C540-BC73-E4BACF498194}" srcId="{14099274-D168-D644-BCDB-781551FB2FA3}" destId="{F23E098E-FDC2-8D4D-AEA5-CEDCEA9EBDAF}" srcOrd="0" destOrd="0" parTransId="{45EF426D-6104-D446-92EA-71CADA46FAA7}" sibTransId="{28D501D7-A745-A142-9DB3-671DAD5B6E6C}"/>
    <dgm:cxn modelId="{0B89505C-6790-F84E-8E59-7F51545813EE}" type="presOf" srcId="{30B7793F-AAEC-7D4A-BB80-A861DF9A6AC2}" destId="{A3A8C290-3A75-6647-A4F5-4E352510E557}" srcOrd="0" destOrd="1" presId="urn:microsoft.com/office/officeart/2005/8/layout/vList5"/>
    <dgm:cxn modelId="{1E40846A-3A8C-224B-BB3A-97BE93133CA0}" type="presOf" srcId="{B0AF1D97-3B93-8440-91C2-067E9DCE7A16}" destId="{B258FD91-8FFB-EF44-BF94-56D28FA0E3B8}" srcOrd="0" destOrd="1" presId="urn:microsoft.com/office/officeart/2005/8/layout/vList5"/>
    <dgm:cxn modelId="{F3478F70-23EB-D449-8CD8-362ACD3C07D0}" type="presOf" srcId="{564983F6-7482-334F-A68A-B60D24522E03}" destId="{C6707C78-2381-5F46-B322-F87F47C44CA0}" srcOrd="0" destOrd="1" presId="urn:microsoft.com/office/officeart/2005/8/layout/vList5"/>
    <dgm:cxn modelId="{4273BD89-0A72-E849-B79E-2E3CD89CA3BA}" type="presOf" srcId="{7DF71FE5-374E-CC45-9A0F-24974DB18A85}" destId="{B258FD91-8FFB-EF44-BF94-56D28FA0E3B8}" srcOrd="0" destOrd="2" presId="urn:microsoft.com/office/officeart/2005/8/layout/vList5"/>
    <dgm:cxn modelId="{C210A399-CDD4-2D46-A691-C69663B45050}" type="presOf" srcId="{F23E098E-FDC2-8D4D-AEA5-CEDCEA9EBDAF}" destId="{C6707C78-2381-5F46-B322-F87F47C44CA0}" srcOrd="0" destOrd="0" presId="urn:microsoft.com/office/officeart/2005/8/layout/vList5"/>
    <dgm:cxn modelId="{D4AABBA0-1E3F-AA47-BD56-A0251F843F11}" srcId="{E91481E8-E650-8241-A8A7-B0F616CC5D37}" destId="{7DF71FE5-374E-CC45-9A0F-24974DB18A85}" srcOrd="1" destOrd="0" parTransId="{87B6A2EA-FE58-344B-9592-1EB9C4DA4778}" sibTransId="{F9425DFA-1037-544D-B996-A254371BD91C}"/>
    <dgm:cxn modelId="{4F2F41A3-5398-D04E-846B-FFAA679491ED}" type="presOf" srcId="{828FBA8D-09F4-6E44-9F4C-998519AFE514}" destId="{AF9AF40B-5C35-B34D-BDB2-FEA00D21B422}" srcOrd="0" destOrd="0" presId="urn:microsoft.com/office/officeart/2005/8/layout/vList5"/>
    <dgm:cxn modelId="{81FA84B1-5615-754B-812A-6A4686147B23}" srcId="{4C7D6C6B-DE7E-0F43-8C43-E49AA3C5F91A}" destId="{F07BCD2C-8601-FF41-89A1-92A9372537D6}" srcOrd="0" destOrd="0" parTransId="{70143155-0161-AE47-930A-FE7E5B512D89}" sibTransId="{F47B7FC7-8929-BE4A-936B-54E37201C552}"/>
    <dgm:cxn modelId="{87770EB9-0EB8-B74C-A6C9-A4DE3CE0208D}" srcId="{F23E098E-FDC2-8D4D-AEA5-CEDCEA9EBDAF}" destId="{564983F6-7482-334F-A68A-B60D24522E03}" srcOrd="0" destOrd="0" parTransId="{AD18DDF0-5D38-ED40-96B7-B21E3919A373}" sibTransId="{836C5EAC-93EE-AA45-925A-0ED8E2723B3D}"/>
    <dgm:cxn modelId="{856E8BBA-97DB-3048-A921-D7E702FEF3BB}" srcId="{E91481E8-E650-8241-A8A7-B0F616CC5D37}" destId="{B0AF1D97-3B93-8440-91C2-067E9DCE7A16}" srcOrd="0" destOrd="0" parTransId="{AF51F415-5F0A-4A48-9870-86AFA118F481}" sibTransId="{17D7D373-1566-D74C-87C9-FF05578148AB}"/>
    <dgm:cxn modelId="{DF723FBD-5E17-D24A-B610-F2C1590A67FD}" srcId="{F07BCD2C-8601-FF41-89A1-92A9372537D6}" destId="{30B7793F-AAEC-7D4A-BB80-A861DF9A6AC2}" srcOrd="0" destOrd="0" parTransId="{DA77B2A1-00C4-684A-B831-6EEC9AC90A1C}" sibTransId="{D8296281-AA68-8A4E-8A1F-5D345E50BD94}"/>
    <dgm:cxn modelId="{2BBAFFBE-B1DE-2A44-AF05-42E46997DB07}" type="presOf" srcId="{933FEDEC-151A-8A4E-9A34-1B4108D53CEC}" destId="{F49A7E60-7444-8544-872B-DC4B05E0C23D}" srcOrd="0" destOrd="0" presId="urn:microsoft.com/office/officeart/2005/8/layout/vList5"/>
    <dgm:cxn modelId="{75FC69C1-0A52-DE4C-A8DE-79C25779F253}" type="presOf" srcId="{14099274-D168-D644-BCDB-781551FB2FA3}" destId="{97CE50BA-3C44-4043-8E6A-D4E25F3F26B9}" srcOrd="0" destOrd="0" presId="urn:microsoft.com/office/officeart/2005/8/layout/vList5"/>
    <dgm:cxn modelId="{5DFD7DD6-0C74-E94E-ABDE-49A4771A2219}" srcId="{933FEDEC-151A-8A4E-9A34-1B4108D53CEC}" destId="{828FBA8D-09F4-6E44-9F4C-998519AFE514}" srcOrd="2" destOrd="0" parTransId="{1F00E17D-00C2-E743-A250-F8E378DA38D1}" sibTransId="{6C5DD170-CA26-3440-AD50-BF53D61F1B0F}"/>
    <dgm:cxn modelId="{3E47CFE1-3D24-B145-A413-888F6DAB818F}" type="presOf" srcId="{E91481E8-E650-8241-A8A7-B0F616CC5D37}" destId="{B258FD91-8FFB-EF44-BF94-56D28FA0E3B8}" srcOrd="0" destOrd="0" presId="urn:microsoft.com/office/officeart/2005/8/layout/vList5"/>
    <dgm:cxn modelId="{BCBB6220-4F69-BF4D-B9BC-21B369920518}" type="presParOf" srcId="{F49A7E60-7444-8544-872B-DC4B05E0C23D}" destId="{C494C865-7249-2844-8C05-0090C525915A}" srcOrd="0" destOrd="0" presId="urn:microsoft.com/office/officeart/2005/8/layout/vList5"/>
    <dgm:cxn modelId="{21972683-2BAF-CA45-A561-F5E3BF587D0C}" type="presParOf" srcId="{C494C865-7249-2844-8C05-0090C525915A}" destId="{8FEC9833-47DC-5A4F-9419-FAE88FB6A976}" srcOrd="0" destOrd="0" presId="urn:microsoft.com/office/officeart/2005/8/layout/vList5"/>
    <dgm:cxn modelId="{3C151826-7008-D047-ADEA-5EBB18004EA5}" type="presParOf" srcId="{C494C865-7249-2844-8C05-0090C525915A}" destId="{A3A8C290-3A75-6647-A4F5-4E352510E557}" srcOrd="1" destOrd="0" presId="urn:microsoft.com/office/officeart/2005/8/layout/vList5"/>
    <dgm:cxn modelId="{4961727D-A794-1D4D-A159-FA73BC89F950}" type="presParOf" srcId="{F49A7E60-7444-8544-872B-DC4B05E0C23D}" destId="{FFDC7F1D-5E2E-0F4C-9E12-C059FE92460B}" srcOrd="1" destOrd="0" presId="urn:microsoft.com/office/officeart/2005/8/layout/vList5"/>
    <dgm:cxn modelId="{283296A2-6125-534B-ACCC-C80B65619F2E}" type="presParOf" srcId="{F49A7E60-7444-8544-872B-DC4B05E0C23D}" destId="{25278C18-41B5-8E4B-A54A-5F8173AB94D1}" srcOrd="2" destOrd="0" presId="urn:microsoft.com/office/officeart/2005/8/layout/vList5"/>
    <dgm:cxn modelId="{8BF6C455-703F-6440-9715-C2AFF1D28D75}" type="presParOf" srcId="{25278C18-41B5-8E4B-A54A-5F8173AB94D1}" destId="{97CE50BA-3C44-4043-8E6A-D4E25F3F26B9}" srcOrd="0" destOrd="0" presId="urn:microsoft.com/office/officeart/2005/8/layout/vList5"/>
    <dgm:cxn modelId="{D1ED8D17-C41F-284C-B1DD-5276DF8F4288}" type="presParOf" srcId="{25278C18-41B5-8E4B-A54A-5F8173AB94D1}" destId="{C6707C78-2381-5F46-B322-F87F47C44CA0}" srcOrd="1" destOrd="0" presId="urn:microsoft.com/office/officeart/2005/8/layout/vList5"/>
    <dgm:cxn modelId="{3DC77AD9-B02E-D14C-AC26-C209059AB4D6}" type="presParOf" srcId="{F49A7E60-7444-8544-872B-DC4B05E0C23D}" destId="{0923DD8F-D4B0-D843-B355-FE8A36AED788}" srcOrd="3" destOrd="0" presId="urn:microsoft.com/office/officeart/2005/8/layout/vList5"/>
    <dgm:cxn modelId="{A3705063-9407-264C-B7CE-B81CB6F8C111}" type="presParOf" srcId="{F49A7E60-7444-8544-872B-DC4B05E0C23D}" destId="{62C8B54A-7F62-684F-85FE-734514A61471}" srcOrd="4" destOrd="0" presId="urn:microsoft.com/office/officeart/2005/8/layout/vList5"/>
    <dgm:cxn modelId="{3316E938-A483-904C-BE3A-79EB4B19CC62}" type="presParOf" srcId="{62C8B54A-7F62-684F-85FE-734514A61471}" destId="{AF9AF40B-5C35-B34D-BDB2-FEA00D21B422}" srcOrd="0" destOrd="0" presId="urn:microsoft.com/office/officeart/2005/8/layout/vList5"/>
    <dgm:cxn modelId="{162C230D-B6F4-E940-9051-6A8FC298BC93}" type="presParOf" srcId="{62C8B54A-7F62-684F-85FE-734514A61471}" destId="{B258FD91-8FFB-EF44-BF94-56D28FA0E3B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103367-3C73-2B47-8C3D-5CE1ABEBD7F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C45C9DA-3F27-A447-8B4F-7AFB4E615830}">
      <dgm:prSet/>
      <dgm:spPr/>
      <dgm:t>
        <a:bodyPr/>
        <a:lstStyle/>
        <a:p>
          <a:r>
            <a:rPr lang="en-US" dirty="0"/>
            <a:t>Device (tower) needs spectrum assigned to it</a:t>
          </a:r>
        </a:p>
      </dgm:t>
    </dgm:pt>
    <dgm:pt modelId="{49F62C73-B284-C943-B6ED-2F343EBC4F31}" type="parTrans" cxnId="{9CBFA351-9B2C-B94D-8526-9FFB57765B0F}">
      <dgm:prSet/>
      <dgm:spPr/>
      <dgm:t>
        <a:bodyPr/>
        <a:lstStyle/>
        <a:p>
          <a:endParaRPr lang="en-US"/>
        </a:p>
      </dgm:t>
    </dgm:pt>
    <dgm:pt modelId="{5DB6129C-8830-E446-A2DA-ACFFFFF98DC6}" type="sibTrans" cxnId="{9CBFA351-9B2C-B94D-8526-9FFB57765B0F}">
      <dgm:prSet/>
      <dgm:spPr/>
      <dgm:t>
        <a:bodyPr/>
        <a:lstStyle/>
        <a:p>
          <a:endParaRPr lang="en-US"/>
        </a:p>
      </dgm:t>
    </dgm:pt>
    <dgm:pt modelId="{055DE5C3-640A-5742-B8CC-A31E77AFA4FA}">
      <dgm:prSet/>
      <dgm:spPr/>
      <dgm:t>
        <a:bodyPr/>
        <a:lstStyle/>
        <a:p>
          <a:r>
            <a:rPr lang="en-US" dirty="0"/>
            <a:t>To get access to a SAS you must be a CPI</a:t>
          </a:r>
        </a:p>
      </dgm:t>
    </dgm:pt>
    <dgm:pt modelId="{452A6810-F80A-6646-BCE9-177352176BB2}" type="parTrans" cxnId="{C079E2AB-7AEF-6747-B5F6-3BCF2C54BB19}">
      <dgm:prSet/>
      <dgm:spPr/>
      <dgm:t>
        <a:bodyPr/>
        <a:lstStyle/>
        <a:p>
          <a:endParaRPr lang="en-US"/>
        </a:p>
      </dgm:t>
    </dgm:pt>
    <dgm:pt modelId="{908599A1-663E-1341-963D-758637FC12EF}" type="sibTrans" cxnId="{C079E2AB-7AEF-6747-B5F6-3BCF2C54BB19}">
      <dgm:prSet/>
      <dgm:spPr/>
      <dgm:t>
        <a:bodyPr/>
        <a:lstStyle/>
        <a:p>
          <a:endParaRPr lang="en-US"/>
        </a:p>
      </dgm:t>
    </dgm:pt>
    <dgm:pt modelId="{AF948649-3082-D74F-95CD-F32D9634A2BF}">
      <dgm:prSet/>
      <dgm:spPr/>
      <dgm:t>
        <a:bodyPr/>
        <a:lstStyle/>
        <a:p>
          <a:r>
            <a:rPr lang="en-US" dirty="0"/>
            <a:t>To become a CPI you must take a $600 class and get digital certificate</a:t>
          </a:r>
        </a:p>
      </dgm:t>
    </dgm:pt>
    <dgm:pt modelId="{B0068839-3408-204C-B26F-42800DC9C57A}" type="parTrans" cxnId="{47DFE842-9F58-0B4C-8E8E-FA786A682A34}">
      <dgm:prSet/>
      <dgm:spPr/>
      <dgm:t>
        <a:bodyPr/>
        <a:lstStyle/>
        <a:p>
          <a:endParaRPr lang="en-US"/>
        </a:p>
      </dgm:t>
    </dgm:pt>
    <dgm:pt modelId="{8E42B6C4-3BA7-A543-9337-6EC60872BD4B}" type="sibTrans" cxnId="{47DFE842-9F58-0B4C-8E8E-FA786A682A34}">
      <dgm:prSet/>
      <dgm:spPr/>
      <dgm:t>
        <a:bodyPr/>
        <a:lstStyle/>
        <a:p>
          <a:endParaRPr lang="en-US"/>
        </a:p>
      </dgm:t>
    </dgm:pt>
    <dgm:pt modelId="{34E2A49C-68DA-1B4A-8F37-F1ED5AFFB4C2}">
      <dgm:prSet/>
      <dgm:spPr/>
      <dgm:t>
        <a:bodyPr/>
        <a:lstStyle/>
        <a:p>
          <a:r>
            <a:rPr lang="en-US" dirty="0"/>
            <a:t>Spectrum is granted by Spectrum Access System (SAS)</a:t>
          </a:r>
        </a:p>
      </dgm:t>
    </dgm:pt>
    <dgm:pt modelId="{7363F484-C4DA-D147-AFE5-800A0BBF5ECD}" type="sibTrans" cxnId="{AF40411D-C245-6C46-9171-0B8B591FA889}">
      <dgm:prSet/>
      <dgm:spPr/>
      <dgm:t>
        <a:bodyPr/>
        <a:lstStyle/>
        <a:p>
          <a:endParaRPr lang="en-US"/>
        </a:p>
      </dgm:t>
    </dgm:pt>
    <dgm:pt modelId="{FA4E4328-08CE-DF4B-9D61-A608AB1CD0ED}" type="parTrans" cxnId="{AF40411D-C245-6C46-9171-0B8B591FA889}">
      <dgm:prSet/>
      <dgm:spPr/>
      <dgm:t>
        <a:bodyPr/>
        <a:lstStyle/>
        <a:p>
          <a:endParaRPr lang="en-US"/>
        </a:p>
      </dgm:t>
    </dgm:pt>
    <dgm:pt modelId="{8907A11D-E391-A740-9C7E-B7D0423DABFC}" type="pres">
      <dgm:prSet presAssocID="{7E103367-3C73-2B47-8C3D-5CE1ABEBD7F4}" presName="Name0" presStyleCnt="0">
        <dgm:presLayoutVars>
          <dgm:dir/>
          <dgm:resizeHandles val="exact"/>
        </dgm:presLayoutVars>
      </dgm:prSet>
      <dgm:spPr/>
    </dgm:pt>
    <dgm:pt modelId="{DB58CB81-1D32-F74B-BC24-4C75FD2A9B29}" type="pres">
      <dgm:prSet presAssocID="{0C45C9DA-3F27-A447-8B4F-7AFB4E615830}" presName="node" presStyleLbl="node1" presStyleIdx="0" presStyleCnt="4">
        <dgm:presLayoutVars>
          <dgm:bulletEnabled val="1"/>
        </dgm:presLayoutVars>
      </dgm:prSet>
      <dgm:spPr/>
    </dgm:pt>
    <dgm:pt modelId="{CC32B199-F215-C64C-82B7-4D56A0F52CFD}" type="pres">
      <dgm:prSet presAssocID="{5DB6129C-8830-E446-A2DA-ACFFFFF98DC6}" presName="sibTrans" presStyleLbl="sibTrans2D1" presStyleIdx="0" presStyleCnt="3"/>
      <dgm:spPr/>
    </dgm:pt>
    <dgm:pt modelId="{4CB916C0-6563-E34E-8D14-D03763A78A28}" type="pres">
      <dgm:prSet presAssocID="{5DB6129C-8830-E446-A2DA-ACFFFFF98DC6}" presName="connectorText" presStyleLbl="sibTrans2D1" presStyleIdx="0" presStyleCnt="3"/>
      <dgm:spPr/>
    </dgm:pt>
    <dgm:pt modelId="{F800F79C-81F5-4849-A833-581B3562F2A6}" type="pres">
      <dgm:prSet presAssocID="{34E2A49C-68DA-1B4A-8F37-F1ED5AFFB4C2}" presName="node" presStyleLbl="node1" presStyleIdx="1" presStyleCnt="4">
        <dgm:presLayoutVars>
          <dgm:bulletEnabled val="1"/>
        </dgm:presLayoutVars>
      </dgm:prSet>
      <dgm:spPr/>
    </dgm:pt>
    <dgm:pt modelId="{ECB02043-50F5-6240-B88E-6974E65EEC1F}" type="pres">
      <dgm:prSet presAssocID="{7363F484-C4DA-D147-AFE5-800A0BBF5ECD}" presName="sibTrans" presStyleLbl="sibTrans2D1" presStyleIdx="1" presStyleCnt="3"/>
      <dgm:spPr/>
    </dgm:pt>
    <dgm:pt modelId="{0DE3F636-B750-1340-8418-ABC883CDAE1B}" type="pres">
      <dgm:prSet presAssocID="{7363F484-C4DA-D147-AFE5-800A0BBF5ECD}" presName="connectorText" presStyleLbl="sibTrans2D1" presStyleIdx="1" presStyleCnt="3"/>
      <dgm:spPr/>
    </dgm:pt>
    <dgm:pt modelId="{792F2879-7B94-254F-B437-C248EBB550CB}" type="pres">
      <dgm:prSet presAssocID="{055DE5C3-640A-5742-B8CC-A31E77AFA4FA}" presName="node" presStyleLbl="node1" presStyleIdx="2" presStyleCnt="4">
        <dgm:presLayoutVars>
          <dgm:bulletEnabled val="1"/>
        </dgm:presLayoutVars>
      </dgm:prSet>
      <dgm:spPr/>
    </dgm:pt>
    <dgm:pt modelId="{402A85A2-CB34-644C-95DC-5C7F7F01B9E2}" type="pres">
      <dgm:prSet presAssocID="{908599A1-663E-1341-963D-758637FC12EF}" presName="sibTrans" presStyleLbl="sibTrans2D1" presStyleIdx="2" presStyleCnt="3"/>
      <dgm:spPr/>
    </dgm:pt>
    <dgm:pt modelId="{AE43BFB6-BA8E-E147-AE87-12A3038B5F4F}" type="pres">
      <dgm:prSet presAssocID="{908599A1-663E-1341-963D-758637FC12EF}" presName="connectorText" presStyleLbl="sibTrans2D1" presStyleIdx="2" presStyleCnt="3"/>
      <dgm:spPr/>
    </dgm:pt>
    <dgm:pt modelId="{058EFC73-0567-1449-9915-BA7F75E36743}" type="pres">
      <dgm:prSet presAssocID="{AF948649-3082-D74F-95CD-F32D9634A2BF}" presName="node" presStyleLbl="node1" presStyleIdx="3" presStyleCnt="4">
        <dgm:presLayoutVars>
          <dgm:bulletEnabled val="1"/>
        </dgm:presLayoutVars>
      </dgm:prSet>
      <dgm:spPr/>
    </dgm:pt>
  </dgm:ptLst>
  <dgm:cxnLst>
    <dgm:cxn modelId="{0EC6A413-7AB1-D74F-A0C3-DA454D3F9BDA}" type="presOf" srcId="{5DB6129C-8830-E446-A2DA-ACFFFFF98DC6}" destId="{CC32B199-F215-C64C-82B7-4D56A0F52CFD}" srcOrd="0" destOrd="0" presId="urn:microsoft.com/office/officeart/2005/8/layout/process1"/>
    <dgm:cxn modelId="{1FC2B214-DFCF-634B-8709-9B670C5C1B9E}" type="presOf" srcId="{AF948649-3082-D74F-95CD-F32D9634A2BF}" destId="{058EFC73-0567-1449-9915-BA7F75E36743}" srcOrd="0" destOrd="0" presId="urn:microsoft.com/office/officeart/2005/8/layout/process1"/>
    <dgm:cxn modelId="{AF40411D-C245-6C46-9171-0B8B591FA889}" srcId="{7E103367-3C73-2B47-8C3D-5CE1ABEBD7F4}" destId="{34E2A49C-68DA-1B4A-8F37-F1ED5AFFB4C2}" srcOrd="1" destOrd="0" parTransId="{FA4E4328-08CE-DF4B-9D61-A608AB1CD0ED}" sibTransId="{7363F484-C4DA-D147-AFE5-800A0BBF5ECD}"/>
    <dgm:cxn modelId="{47DFE842-9F58-0B4C-8E8E-FA786A682A34}" srcId="{7E103367-3C73-2B47-8C3D-5CE1ABEBD7F4}" destId="{AF948649-3082-D74F-95CD-F32D9634A2BF}" srcOrd="3" destOrd="0" parTransId="{B0068839-3408-204C-B26F-42800DC9C57A}" sibTransId="{8E42B6C4-3BA7-A543-9337-6EC60872BD4B}"/>
    <dgm:cxn modelId="{9CBFA351-9B2C-B94D-8526-9FFB57765B0F}" srcId="{7E103367-3C73-2B47-8C3D-5CE1ABEBD7F4}" destId="{0C45C9DA-3F27-A447-8B4F-7AFB4E615830}" srcOrd="0" destOrd="0" parTransId="{49F62C73-B284-C943-B6ED-2F343EBC4F31}" sibTransId="{5DB6129C-8830-E446-A2DA-ACFFFFF98DC6}"/>
    <dgm:cxn modelId="{8F73AA53-1037-4245-8248-5249D54DA04D}" type="presOf" srcId="{0C45C9DA-3F27-A447-8B4F-7AFB4E615830}" destId="{DB58CB81-1D32-F74B-BC24-4C75FD2A9B29}" srcOrd="0" destOrd="0" presId="urn:microsoft.com/office/officeart/2005/8/layout/process1"/>
    <dgm:cxn modelId="{B9B5F157-7047-6745-97CF-BD0AEC4AF8FE}" type="presOf" srcId="{055DE5C3-640A-5742-B8CC-A31E77AFA4FA}" destId="{792F2879-7B94-254F-B437-C248EBB550CB}" srcOrd="0" destOrd="0" presId="urn:microsoft.com/office/officeart/2005/8/layout/process1"/>
    <dgm:cxn modelId="{FB56AF63-FB7C-1541-9AF6-92C080B9B28D}" type="presOf" srcId="{7E103367-3C73-2B47-8C3D-5CE1ABEBD7F4}" destId="{8907A11D-E391-A740-9C7E-B7D0423DABFC}" srcOrd="0" destOrd="0" presId="urn:microsoft.com/office/officeart/2005/8/layout/process1"/>
    <dgm:cxn modelId="{5B911C80-772E-C548-9D2D-E53BBD4A7C38}" type="presOf" srcId="{7363F484-C4DA-D147-AFE5-800A0BBF5ECD}" destId="{ECB02043-50F5-6240-B88E-6974E65EEC1F}" srcOrd="0" destOrd="0" presId="urn:microsoft.com/office/officeart/2005/8/layout/process1"/>
    <dgm:cxn modelId="{C079E2AB-7AEF-6747-B5F6-3BCF2C54BB19}" srcId="{7E103367-3C73-2B47-8C3D-5CE1ABEBD7F4}" destId="{055DE5C3-640A-5742-B8CC-A31E77AFA4FA}" srcOrd="2" destOrd="0" parTransId="{452A6810-F80A-6646-BCE9-177352176BB2}" sibTransId="{908599A1-663E-1341-963D-758637FC12EF}"/>
    <dgm:cxn modelId="{01B7A6B1-D7EF-FA40-8B02-DA03EEC24464}" type="presOf" srcId="{7363F484-C4DA-D147-AFE5-800A0BBF5ECD}" destId="{0DE3F636-B750-1340-8418-ABC883CDAE1B}" srcOrd="1" destOrd="0" presId="urn:microsoft.com/office/officeart/2005/8/layout/process1"/>
    <dgm:cxn modelId="{8B22B4B8-9A6F-1F4A-8B94-88A28F57E529}" type="presOf" srcId="{908599A1-663E-1341-963D-758637FC12EF}" destId="{402A85A2-CB34-644C-95DC-5C7F7F01B9E2}" srcOrd="0" destOrd="0" presId="urn:microsoft.com/office/officeart/2005/8/layout/process1"/>
    <dgm:cxn modelId="{485D85CA-1FD4-644D-B47E-7EEA8131E0C0}" type="presOf" srcId="{5DB6129C-8830-E446-A2DA-ACFFFFF98DC6}" destId="{4CB916C0-6563-E34E-8D14-D03763A78A28}" srcOrd="1" destOrd="0" presId="urn:microsoft.com/office/officeart/2005/8/layout/process1"/>
    <dgm:cxn modelId="{905AD4E9-0301-4449-9B05-5BFBF28D257D}" type="presOf" srcId="{34E2A49C-68DA-1B4A-8F37-F1ED5AFFB4C2}" destId="{F800F79C-81F5-4849-A833-581B3562F2A6}" srcOrd="0" destOrd="0" presId="urn:microsoft.com/office/officeart/2005/8/layout/process1"/>
    <dgm:cxn modelId="{936784FC-91E2-1246-A77B-0893AE138121}" type="presOf" srcId="{908599A1-663E-1341-963D-758637FC12EF}" destId="{AE43BFB6-BA8E-E147-AE87-12A3038B5F4F}" srcOrd="1" destOrd="0" presId="urn:microsoft.com/office/officeart/2005/8/layout/process1"/>
    <dgm:cxn modelId="{10F6E5BF-F281-524D-8C88-98ACB5D0BDE9}" type="presParOf" srcId="{8907A11D-E391-A740-9C7E-B7D0423DABFC}" destId="{DB58CB81-1D32-F74B-BC24-4C75FD2A9B29}" srcOrd="0" destOrd="0" presId="urn:microsoft.com/office/officeart/2005/8/layout/process1"/>
    <dgm:cxn modelId="{5E8C3D9F-7A4D-D949-B06D-649E2F75B123}" type="presParOf" srcId="{8907A11D-E391-A740-9C7E-B7D0423DABFC}" destId="{CC32B199-F215-C64C-82B7-4D56A0F52CFD}" srcOrd="1" destOrd="0" presId="urn:microsoft.com/office/officeart/2005/8/layout/process1"/>
    <dgm:cxn modelId="{D7CC1651-5C90-F941-B64F-15D7A770B559}" type="presParOf" srcId="{CC32B199-F215-C64C-82B7-4D56A0F52CFD}" destId="{4CB916C0-6563-E34E-8D14-D03763A78A28}" srcOrd="0" destOrd="0" presId="urn:microsoft.com/office/officeart/2005/8/layout/process1"/>
    <dgm:cxn modelId="{AB7CA181-7D75-954C-AA1C-815EAF155BC7}" type="presParOf" srcId="{8907A11D-E391-A740-9C7E-B7D0423DABFC}" destId="{F800F79C-81F5-4849-A833-581B3562F2A6}" srcOrd="2" destOrd="0" presId="urn:microsoft.com/office/officeart/2005/8/layout/process1"/>
    <dgm:cxn modelId="{BB92EB43-CB5C-3047-A3ED-C54802637F51}" type="presParOf" srcId="{8907A11D-E391-A740-9C7E-B7D0423DABFC}" destId="{ECB02043-50F5-6240-B88E-6974E65EEC1F}" srcOrd="3" destOrd="0" presId="urn:microsoft.com/office/officeart/2005/8/layout/process1"/>
    <dgm:cxn modelId="{5E809B6F-934F-754A-A58E-43C617922F16}" type="presParOf" srcId="{ECB02043-50F5-6240-B88E-6974E65EEC1F}" destId="{0DE3F636-B750-1340-8418-ABC883CDAE1B}" srcOrd="0" destOrd="0" presId="urn:microsoft.com/office/officeart/2005/8/layout/process1"/>
    <dgm:cxn modelId="{9B28A28A-C931-E848-875A-A351F600EC7C}" type="presParOf" srcId="{8907A11D-E391-A740-9C7E-B7D0423DABFC}" destId="{792F2879-7B94-254F-B437-C248EBB550CB}" srcOrd="4" destOrd="0" presId="urn:microsoft.com/office/officeart/2005/8/layout/process1"/>
    <dgm:cxn modelId="{A1318DD7-A5D6-BC46-B0CE-2DF118B3DA7B}" type="presParOf" srcId="{8907A11D-E391-A740-9C7E-B7D0423DABFC}" destId="{402A85A2-CB34-644C-95DC-5C7F7F01B9E2}" srcOrd="5" destOrd="0" presId="urn:microsoft.com/office/officeart/2005/8/layout/process1"/>
    <dgm:cxn modelId="{0559C7EB-D3E0-9C4C-90F2-57D43A1AC26F}" type="presParOf" srcId="{402A85A2-CB34-644C-95DC-5C7F7F01B9E2}" destId="{AE43BFB6-BA8E-E147-AE87-12A3038B5F4F}" srcOrd="0" destOrd="0" presId="urn:microsoft.com/office/officeart/2005/8/layout/process1"/>
    <dgm:cxn modelId="{A0CE1564-E7B2-064B-934F-BEE9C6D34E51}" type="presParOf" srcId="{8907A11D-E391-A740-9C7E-B7D0423DABFC}" destId="{058EFC73-0567-1449-9915-BA7F75E3674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8C290-3A75-6647-A4F5-4E352510E557}">
      <dsp:nvSpPr>
        <dsp:cNvPr id="0" name=""/>
        <dsp:cNvSpPr/>
      </dsp:nvSpPr>
      <dsp:spPr>
        <a:xfrm rot="5400000">
          <a:off x="4285425" y="-1500987"/>
          <a:ext cx="1316861" cy="465304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Incumbents</a:t>
          </a:r>
        </a:p>
        <a:p>
          <a:pPr marL="457200" lvl="2" indent="-228600" algn="l" defTabSz="1022350">
            <a:lnSpc>
              <a:spcPct val="90000"/>
            </a:lnSpc>
            <a:spcBef>
              <a:spcPct val="0"/>
            </a:spcBef>
            <a:spcAft>
              <a:spcPct val="15000"/>
            </a:spcAft>
            <a:buChar char="•"/>
          </a:pPr>
          <a:r>
            <a:rPr lang="en-US" sz="2300" kern="1200" dirty="0" err="1"/>
            <a:t>Gubberment</a:t>
          </a:r>
          <a:endParaRPr lang="en-US" sz="2300" kern="1200" dirty="0"/>
        </a:p>
      </dsp:txBody>
      <dsp:txXfrm rot="-5400000">
        <a:off x="2617335" y="231387"/>
        <a:ext cx="4588757" cy="1188293"/>
      </dsp:txXfrm>
    </dsp:sp>
    <dsp:sp modelId="{8FEC9833-47DC-5A4F-9419-FAE88FB6A976}">
      <dsp:nvSpPr>
        <dsp:cNvPr id="0" name=""/>
        <dsp:cNvSpPr/>
      </dsp:nvSpPr>
      <dsp:spPr>
        <a:xfrm>
          <a:off x="0" y="2494"/>
          <a:ext cx="2617335" cy="1646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1</a:t>
          </a:r>
        </a:p>
      </dsp:txBody>
      <dsp:txXfrm>
        <a:off x="80355" y="82849"/>
        <a:ext cx="2456625" cy="1485367"/>
      </dsp:txXfrm>
    </dsp:sp>
    <dsp:sp modelId="{C6707C78-2381-5F46-B322-F87F47C44CA0}">
      <dsp:nvSpPr>
        <dsp:cNvPr id="0" name=""/>
        <dsp:cNvSpPr/>
      </dsp:nvSpPr>
      <dsp:spPr>
        <a:xfrm rot="5400000">
          <a:off x="4285425" y="227393"/>
          <a:ext cx="1316861" cy="465304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Preferred Access Lines (PAL)</a:t>
          </a:r>
        </a:p>
        <a:p>
          <a:pPr marL="457200" lvl="2" indent="-228600" algn="l" defTabSz="1022350">
            <a:lnSpc>
              <a:spcPct val="90000"/>
            </a:lnSpc>
            <a:spcBef>
              <a:spcPct val="0"/>
            </a:spcBef>
            <a:spcAft>
              <a:spcPct val="15000"/>
            </a:spcAft>
            <a:buChar char="•"/>
          </a:pPr>
          <a:r>
            <a:rPr lang="en-US" sz="2300" kern="1200" dirty="0"/>
            <a:t>Service Providers</a:t>
          </a:r>
        </a:p>
      </dsp:txBody>
      <dsp:txXfrm rot="-5400000">
        <a:off x="2617335" y="1959767"/>
        <a:ext cx="4588757" cy="1188293"/>
      </dsp:txXfrm>
    </dsp:sp>
    <dsp:sp modelId="{97CE50BA-3C44-4043-8E6A-D4E25F3F26B9}">
      <dsp:nvSpPr>
        <dsp:cNvPr id="0" name=""/>
        <dsp:cNvSpPr/>
      </dsp:nvSpPr>
      <dsp:spPr>
        <a:xfrm>
          <a:off x="0" y="1730875"/>
          <a:ext cx="2617335" cy="1646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2</a:t>
          </a:r>
        </a:p>
      </dsp:txBody>
      <dsp:txXfrm>
        <a:off x="80355" y="1811230"/>
        <a:ext cx="2456625" cy="1485367"/>
      </dsp:txXfrm>
    </dsp:sp>
    <dsp:sp modelId="{B258FD91-8FFB-EF44-BF94-56D28FA0E3B8}">
      <dsp:nvSpPr>
        <dsp:cNvPr id="0" name=""/>
        <dsp:cNvSpPr/>
      </dsp:nvSpPr>
      <dsp:spPr>
        <a:xfrm rot="5400000">
          <a:off x="4285425" y="1955774"/>
          <a:ext cx="1316861" cy="465304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The rest of us</a:t>
          </a:r>
        </a:p>
        <a:p>
          <a:pPr marL="457200" lvl="2" indent="-228600" algn="l" defTabSz="1022350">
            <a:lnSpc>
              <a:spcPct val="90000"/>
            </a:lnSpc>
            <a:spcBef>
              <a:spcPct val="0"/>
            </a:spcBef>
            <a:spcAft>
              <a:spcPct val="15000"/>
            </a:spcAft>
            <a:buChar char="•"/>
          </a:pPr>
          <a:r>
            <a:rPr lang="en-US" sz="2300" kern="1200" dirty="0"/>
            <a:t>me</a:t>
          </a:r>
        </a:p>
        <a:p>
          <a:pPr marL="457200" lvl="2" indent="-228600" algn="l" defTabSz="1022350">
            <a:lnSpc>
              <a:spcPct val="90000"/>
            </a:lnSpc>
            <a:spcBef>
              <a:spcPct val="0"/>
            </a:spcBef>
            <a:spcAft>
              <a:spcPct val="15000"/>
            </a:spcAft>
            <a:buChar char="•"/>
          </a:pPr>
          <a:r>
            <a:rPr lang="en-US" sz="2300" kern="1200" dirty="0"/>
            <a:t>you</a:t>
          </a:r>
        </a:p>
      </dsp:txBody>
      <dsp:txXfrm rot="-5400000">
        <a:off x="2617335" y="3688148"/>
        <a:ext cx="4588757" cy="1188293"/>
      </dsp:txXfrm>
    </dsp:sp>
    <dsp:sp modelId="{AF9AF40B-5C35-B34D-BDB2-FEA00D21B422}">
      <dsp:nvSpPr>
        <dsp:cNvPr id="0" name=""/>
        <dsp:cNvSpPr/>
      </dsp:nvSpPr>
      <dsp:spPr>
        <a:xfrm>
          <a:off x="0" y="3459256"/>
          <a:ext cx="2617335" cy="16460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3</a:t>
          </a:r>
        </a:p>
      </dsp:txBody>
      <dsp:txXfrm>
        <a:off x="80355" y="3539611"/>
        <a:ext cx="2456625" cy="1485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8CB81-1D32-F74B-BC24-4C75FD2A9B29}">
      <dsp:nvSpPr>
        <dsp:cNvPr id="0" name=""/>
        <dsp:cNvSpPr/>
      </dsp:nvSpPr>
      <dsp:spPr>
        <a:xfrm>
          <a:off x="5271" y="685898"/>
          <a:ext cx="2304660" cy="1382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Device (tower) needs spectrum assigned to it</a:t>
          </a:r>
        </a:p>
      </dsp:txBody>
      <dsp:txXfrm>
        <a:off x="45772" y="726399"/>
        <a:ext cx="2223658" cy="1301794"/>
      </dsp:txXfrm>
    </dsp:sp>
    <dsp:sp modelId="{CC32B199-F215-C64C-82B7-4D56A0F52CFD}">
      <dsp:nvSpPr>
        <dsp:cNvPr id="0" name=""/>
        <dsp:cNvSpPr/>
      </dsp:nvSpPr>
      <dsp:spPr>
        <a:xfrm>
          <a:off x="2540397" y="1091518"/>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40397" y="1205829"/>
        <a:ext cx="342011" cy="342933"/>
      </dsp:txXfrm>
    </dsp:sp>
    <dsp:sp modelId="{F800F79C-81F5-4849-A833-581B3562F2A6}">
      <dsp:nvSpPr>
        <dsp:cNvPr id="0" name=""/>
        <dsp:cNvSpPr/>
      </dsp:nvSpPr>
      <dsp:spPr>
        <a:xfrm>
          <a:off x="3231795" y="685898"/>
          <a:ext cx="2304660" cy="1382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Spectrum is granted by Spectrum Access System (SAS)</a:t>
          </a:r>
        </a:p>
      </dsp:txBody>
      <dsp:txXfrm>
        <a:off x="3272296" y="726399"/>
        <a:ext cx="2223658" cy="1301794"/>
      </dsp:txXfrm>
    </dsp:sp>
    <dsp:sp modelId="{ECB02043-50F5-6240-B88E-6974E65EEC1F}">
      <dsp:nvSpPr>
        <dsp:cNvPr id="0" name=""/>
        <dsp:cNvSpPr/>
      </dsp:nvSpPr>
      <dsp:spPr>
        <a:xfrm>
          <a:off x="5766921" y="1091518"/>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66921" y="1205829"/>
        <a:ext cx="342011" cy="342933"/>
      </dsp:txXfrm>
    </dsp:sp>
    <dsp:sp modelId="{792F2879-7B94-254F-B437-C248EBB550CB}">
      <dsp:nvSpPr>
        <dsp:cNvPr id="0" name=""/>
        <dsp:cNvSpPr/>
      </dsp:nvSpPr>
      <dsp:spPr>
        <a:xfrm>
          <a:off x="6458320" y="685898"/>
          <a:ext cx="2304660" cy="1382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get access to a SAS you must be a CPI</a:t>
          </a:r>
        </a:p>
      </dsp:txBody>
      <dsp:txXfrm>
        <a:off x="6498821" y="726399"/>
        <a:ext cx="2223658" cy="1301794"/>
      </dsp:txXfrm>
    </dsp:sp>
    <dsp:sp modelId="{402A85A2-CB34-644C-95DC-5C7F7F01B9E2}">
      <dsp:nvSpPr>
        <dsp:cNvPr id="0" name=""/>
        <dsp:cNvSpPr/>
      </dsp:nvSpPr>
      <dsp:spPr>
        <a:xfrm>
          <a:off x="8993446" y="1091518"/>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93446" y="1205829"/>
        <a:ext cx="342011" cy="342933"/>
      </dsp:txXfrm>
    </dsp:sp>
    <dsp:sp modelId="{058EFC73-0567-1449-9915-BA7F75E36743}">
      <dsp:nvSpPr>
        <dsp:cNvPr id="0" name=""/>
        <dsp:cNvSpPr/>
      </dsp:nvSpPr>
      <dsp:spPr>
        <a:xfrm>
          <a:off x="9684844" y="685898"/>
          <a:ext cx="2304660" cy="13827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become a CPI you must take a $600 class and get digital certificate</a:t>
          </a:r>
        </a:p>
      </dsp:txBody>
      <dsp:txXfrm>
        <a:off x="9725345" y="726399"/>
        <a:ext cx="2223658" cy="130179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2:57.632"/>
    </inkml:context>
    <inkml:brush xml:id="br0">
      <inkml:brushProperty name="width" value="0.05" units="cm"/>
      <inkml:brushProperty name="height" value="0.05" units="cm"/>
      <inkml:brushProperty name="color" value="#E71224"/>
    </inkml:brush>
  </inkml:definitions>
  <inkml:trace contextRef="#ctx0" brushRef="#br0">5238 1 24575,'-62'0'0,"15"-1"0,-6 2 0,-26 0 0,-9 3 0,12 3 0,-5 3 0,-3 2-915,11 0 1,-2 2 0,-3 1 0,0 2 914,-10 3 0,-1 3 0,-2 1 0,0 1 0,-4 2 0,-1 2 0,0 1 0,0 0 0,18-6 0,0-1 0,-1 1 0,1 0 0,1 0 0,-15 5 0,1-1 0,1 1 0,1-2 0,7-2 0,0 0 0,2-1 0,1-1 101,-17 4 1,1-3 0,5-1-102,15-4 0,2-2 0,4-1 391,-20 3 0,7-2-391,23-6 0,7 0 0,-16 3 0,22-6 1851,26-6-1851,0-2 719,-4 0-719,-24 4 0,-33 7 0,28-2 0,-5 1 0,-11 2 0,-2 1 0,-7 1 0,-1-1 0,-3 0 0,0-1 0,2-1 0,3-2 0,9-1 0,4-2 0,10-2 0,4-1 0,-17-1 0,25-2 0,22 0 0,9 0 0,3 0 0,-9 1 0,-12 2 0,-12 3 0,-5 0 0,4 0 0,9-2 0,10-1 0,5-2 0,1 1 0,-1 0 0,-3 3 0,2-1 0,6-1 0,6 0 0,5 0 0,1-1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0.182"/>
    </inkml:context>
    <inkml:brush xml:id="br0">
      <inkml:brushProperty name="width" value="0.05" units="cm"/>
      <inkml:brushProperty name="height" value="0.05" units="cm"/>
      <inkml:brushProperty name="color" value="#E71224"/>
    </inkml:brush>
  </inkml:definitions>
  <inkml:trace contextRef="#ctx0" brushRef="#br0">1095 566 24575,'-54'-2'0,"-16"-9"0,21-3 0,-3-4 0,-7-7 0,-2-3 0,-2-5 0,0-3 0,-2-5 0,1-1 0,3 1 0,0 0 0,7 3 0,1 1 0,4 3 0,4 2 0,-21-11 0,22 15 0,16 13 0,12 11 0,5 1 0,7 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1.882"/>
    </inkml:context>
    <inkml:brush xml:id="br0">
      <inkml:brushProperty name="width" value="0.05" units="cm"/>
      <inkml:brushProperty name="height" value="0.05" units="cm"/>
      <inkml:brushProperty name="color" value="#E71224"/>
    </inkml:brush>
  </inkml:definitions>
  <inkml:trace contextRef="#ctx0" brushRef="#br0">1320 0 24575,'-12'0'0,"-13"0"0,-22 0 0,-23 0 0,-18 0 0,1 0 0,2 9 0,11 10 0,9 10 0,9 10 0,5 6 0,0 9 0,-5 11 0,21-25 0,-2 1 0,-5 4 0,-3 1 0,-5 3 0,-1-1 0,0-4 0,0-2 0,9-8 0,2-2 0,-18 12 0,27-20 0,18-13 0,7-5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2.822"/>
    </inkml:context>
    <inkml:brush xml:id="br0">
      <inkml:brushProperty name="width" value="0.05" units="cm"/>
      <inkml:brushProperty name="height" value="0.05" units="cm"/>
      <inkml:brushProperty name="color" value="#E71224"/>
    </inkml:brush>
  </inkml:definitions>
  <inkml:trace contextRef="#ctx0" brushRef="#br0">0 0 24575,'14'0'0,"24"0"0,51 0 0,-12 0 0,10 4 0,-11 3 0,5 4 0,4 5-717,-8 1 1,4 5-1,0 2 1,2 3 716,7 5 0,1 5 0,0 2 0,0 2 0,-18-6 0,-1 3 0,0 1 0,-1 1 0,-1 0 0,13 9 0,-1 1 0,-3 1 0,-3-1-8,-11-5 0,-2 0 1,-3 1-1,-4-2 8,7 8 0,-5 0 0,-4-3 0,7 12 0,-7-4 0,-17-14 0,-4-4 0,13 18 0,-6-15 2105,4-1-2105,10 1 792,7 4-792,6 6 0,7 8 0,-33-27 0,1 2 0,3 2 0,1 2 0,0 1 0,-2 1 0,-3-1 0,-2 0 0,23 35 0,-18-10 0,-12-10 0,-9-8 0,-4-7 0,-4-3 0,-3 0 0,-1 4 0,-1 5 0,0 12 0,2 20 0,0 14 0,-7-40 0,-1 0 0,5 44 0,0-19 0,-4-23 0,1-22 0,-4-15 0,-2-6 0,0 2 0,0 7 0,0 5 0,0 2 0,0-8 0,0-7 0,0-9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3.855"/>
    </inkml:context>
    <inkml:brush xml:id="br0">
      <inkml:brushProperty name="width" value="0.05" units="cm"/>
      <inkml:brushProperty name="height" value="0.05" units="cm"/>
      <inkml:brushProperty name="color" value="#E71224"/>
    </inkml:brush>
  </inkml:definitions>
  <inkml:trace contextRef="#ctx0" brushRef="#br0">0 5 24575,'0'-5'0,"3"20"0,0 15 0,7 16 0,9 12 0,4 3 0,7 6 0,0-1 0,-3-6 0,-3-11 0,-5-10 0,0-5 0,-10-19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5.022"/>
    </inkml:context>
    <inkml:brush xml:id="br0">
      <inkml:brushProperty name="width" value="0.05" units="cm"/>
      <inkml:brushProperty name="height" value="0.05" units="cm"/>
      <inkml:brushProperty name="color" value="#E71224"/>
    </inkml:brush>
  </inkml:definitions>
  <inkml:trace contextRef="#ctx0" brushRef="#br0">0 714 24575,'3'-10'0,"47"-27"0,1 2 0,8-4 0,17-9 0,4-1 0,-22 13 0,2 1 0,-3 1 0,17-8 0,-6 4 0,-17 11 0,-5 4 0,5-2 0,-22 15 0,-23 7 0,15-4 0,14-12 0,23-11 0,17-7 0,-1-1 0,-12 6 0,-12 9 0,-11 6 0,-7 7 0,-5 4 0,-5 3 0,-12 3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29.527"/>
    </inkml:context>
    <inkml:brush xml:id="br0">
      <inkml:brushProperty name="width" value="0.05" units="cm"/>
      <inkml:brushProperty name="height" value="0.05" units="cm"/>
      <inkml:brushProperty name="color" value="#E71224"/>
    </inkml:brush>
  </inkml:definitions>
  <inkml:trace contextRef="#ctx0" brushRef="#br0">4693 1 24575,'-40'0'0,"-13"0"0,-14 0 0,-7 0 0,-9 0 0,-7 0-1425,1 0 0,-7 0 0,-3 0 1,-3 0 1424,22 0 0,-3 0 0,-2 0 0,-1 0 0,0 0 0,-1 0-341,-5 0 0,-2-1 1,0 1-1,0 0 1,0 0-1,0 1 341,4 0 0,-1-1 0,0 1 0,1 1 0,1 0 0,0 2 0,3 1 0,1 1 0,0 1 0,2 1 0,0 1 0,1 2-3,-7 2 1,0 2 0,2 2 0,2 1 0,1 2 2,-13 6 0,3 3 0,1 1 0,4 0-157,8 0 1,3 1 0,1 0-1,5 0 157,-9 5 0,4 0 0,4 0 1071,-14 10 1,7-1-1072,21-9 0,6 0 3035,-29 18-3035,33-16 2195,29-20-2195,10-2 0,10-13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0.843"/>
    </inkml:context>
    <inkml:brush xml:id="br0">
      <inkml:brushProperty name="width" value="0.05" units="cm"/>
      <inkml:brushProperty name="height" value="0.05" units="cm"/>
      <inkml:brushProperty name="color" value="#E71224"/>
    </inkml:brush>
  </inkml:definitions>
  <inkml:trace contextRef="#ctx0" brushRef="#br0">2079 1138 24575,'-51'0'0,"1"-3"0,-9-4 0,-2-3 0,-6-4 0,-3-4-912,1-1 1,-3-4 0,-2-2 0,0-3 911,-9-6 0,-2-4 0,-1-3 0,2-1 0,-3-5 0,1-3 0,1-2 0,3 0 0,5 0 0,2-1 0,3 0 0,3 0 0,-7-8 0,4 1 0,7 2 387,-8-10 1,10 6-388,24 22 0,7 6 169,3 6 1,18 16-1,11 14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1.994"/>
    </inkml:context>
    <inkml:brush xml:id="br0">
      <inkml:brushProperty name="width" value="0.05" units="cm"/>
      <inkml:brushProperty name="height" value="0.05" units="cm"/>
      <inkml:brushProperty name="color" value="#E71224"/>
    </inkml:brush>
  </inkml:definitions>
  <inkml:trace contextRef="#ctx0" brushRef="#br0">941 0 24575,'-30'0'0,"-29"5"0,-36 15 0,31 2 0,-4 7 0,-8 12 0,0 5 0,3 4 0,4 3 0,5 0 0,4 1 0,12-8 0,4-2 0,-14 20 0,21-13 0,21-31 0,12-8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052B-C5A8-416E-7F29-DD324C3B07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1720AB-F0EC-632E-C503-B3CED16CF1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76586F-C32E-AB56-71B3-8F8AD03CD95D}"/>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D880E772-CEF6-C262-35CF-CCF57FDDC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5534A-212B-2947-F581-A22B51D4039A}"/>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137647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6DB5-5AB4-B24D-2D0B-7F4E599C11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E6513B-FDDA-BCB6-861B-21162EEBE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DB7D1-3941-2A1D-31FF-AE612CB9863A}"/>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8B5BC9C5-8A31-0175-2C15-35AA5487B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E9F4B7-FE95-6029-BFAB-B2E8C7C01940}"/>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353032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A43E61-A68C-D736-937E-92E809594CE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601F09-A068-C701-2363-665F9AADED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2038E-9A05-2D42-618D-C11DD7DCF740}"/>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B708783F-CF4A-289E-0E18-E7C3578E1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D1B07-E88C-F4F3-4C58-254B3EE00F51}"/>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2239247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D8F1C-C470-DCCE-E1C2-622B8F58D9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E9807-4F32-28FB-C239-FAA517BFD1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10317D-3B2E-C53B-EE9B-467455AF758D}"/>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486863EF-2663-C09A-CFCC-D24422FCE6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5DA21-651A-E958-0E61-FA14C8A02AFD}"/>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332762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DD82-ECC0-C03E-888A-825FB43825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03CE0-4373-2300-0465-3642AB85B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4B2F1-834F-AE5B-241B-2F751F2E8DC7}"/>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B4557A13-0F75-2FB3-4A36-0C4AE71E3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CE505-1141-BC02-CD1E-AC5C0AB1E20D}"/>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3918696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00B1F-F348-5157-1F86-3ADBBA493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F99CB3-20C3-2AB2-6198-293431C212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A388-3D94-E6F6-416F-28DE03EE2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3F9FF5-2802-C617-1731-3B712F17442F}"/>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6" name="Footer Placeholder 5">
            <a:extLst>
              <a:ext uri="{FF2B5EF4-FFF2-40B4-BE49-F238E27FC236}">
                <a16:creationId xmlns:a16="http://schemas.microsoft.com/office/drawing/2014/main" id="{7BB73517-3A4B-0672-B4F6-5D0D1F948E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22DE0-C7E6-3C07-75B5-99BD67B0CC97}"/>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1293731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35AB2-901E-EA8F-8AB3-2B871FAFD6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84D1FC-46C3-D9DE-03EC-E44545A91B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C89212-754D-025C-C030-349153152A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EAE9CD-D157-4682-5D80-485110AD4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50CB6B-38F5-7E08-ACA7-1DFFA401A2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34DBE2-67E0-7634-1F30-23EDE62B740D}"/>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8" name="Footer Placeholder 7">
            <a:extLst>
              <a:ext uri="{FF2B5EF4-FFF2-40B4-BE49-F238E27FC236}">
                <a16:creationId xmlns:a16="http://schemas.microsoft.com/office/drawing/2014/main" id="{53AB1711-2A71-5290-B0FC-CEF2936750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FC763F-512E-3483-FBA3-B36A285D9B52}"/>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2119692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F25A-5BDE-F710-10B8-6C3E480BD2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ED9363-A1D8-771D-3FC1-3F2508B85C66}"/>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4" name="Footer Placeholder 3">
            <a:extLst>
              <a:ext uri="{FF2B5EF4-FFF2-40B4-BE49-F238E27FC236}">
                <a16:creationId xmlns:a16="http://schemas.microsoft.com/office/drawing/2014/main" id="{A8FCDEBF-F07B-19D0-71A3-3BF0147B6C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089AFD-1405-4658-9310-FEDD81769C0B}"/>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1379134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D2CD0-A3B2-A3EA-2C5C-3D3F7B2C6390}"/>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3" name="Footer Placeholder 2">
            <a:extLst>
              <a:ext uri="{FF2B5EF4-FFF2-40B4-BE49-F238E27FC236}">
                <a16:creationId xmlns:a16="http://schemas.microsoft.com/office/drawing/2014/main" id="{C847A1AE-1D6B-9B6A-97A6-1C182B10E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EB05C6-C419-1332-1CE5-83B082058FC2}"/>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1019531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6082B-A9D4-1951-0B5A-27939E67B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BB8D4A-F2EE-0BFB-1A19-2E9BB21A04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95EFF9-B4E2-C322-8226-44E29ED7D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E321C6-8335-A075-091F-30CED7A6C041}"/>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6" name="Footer Placeholder 5">
            <a:extLst>
              <a:ext uri="{FF2B5EF4-FFF2-40B4-BE49-F238E27FC236}">
                <a16:creationId xmlns:a16="http://schemas.microsoft.com/office/drawing/2014/main" id="{92840876-F3DE-CA8B-C3D3-9A96300E34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B0DC78-0F61-D820-E004-F4ABC053FDC9}"/>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135936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0CFCC-0434-05A1-F8F2-E7D25790B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DA6AE7-B36E-A0DA-2C54-6F8114170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E72A2C-2224-5E7D-B637-AB994FCA6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01A35C-3A46-2190-A410-EAD8BB4E0261}"/>
              </a:ext>
            </a:extLst>
          </p:cNvPr>
          <p:cNvSpPr>
            <a:spLocks noGrp="1"/>
          </p:cNvSpPr>
          <p:nvPr>
            <p:ph type="dt" sz="half" idx="10"/>
          </p:nvPr>
        </p:nvSpPr>
        <p:spPr/>
        <p:txBody>
          <a:bodyPr/>
          <a:lstStyle/>
          <a:p>
            <a:fld id="{8B7290F0-A09B-4949-BC75-047291D53CA0}" type="datetimeFigureOut">
              <a:rPr lang="en-US" smtClean="0"/>
              <a:t>5/17/22</a:t>
            </a:fld>
            <a:endParaRPr lang="en-US"/>
          </a:p>
        </p:txBody>
      </p:sp>
      <p:sp>
        <p:nvSpPr>
          <p:cNvPr id="6" name="Footer Placeholder 5">
            <a:extLst>
              <a:ext uri="{FF2B5EF4-FFF2-40B4-BE49-F238E27FC236}">
                <a16:creationId xmlns:a16="http://schemas.microsoft.com/office/drawing/2014/main" id="{E178D597-51BA-7C5C-248C-5510442122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B03C2-2D5E-558F-E224-3B85B5B4351B}"/>
              </a:ext>
            </a:extLst>
          </p:cNvPr>
          <p:cNvSpPr>
            <a:spLocks noGrp="1"/>
          </p:cNvSpPr>
          <p:nvPr>
            <p:ph type="sldNum" sz="quarter" idx="12"/>
          </p:nvPr>
        </p:nvSpPr>
        <p:spPr/>
        <p:txBody>
          <a:bodyPr/>
          <a:lstStyle/>
          <a:p>
            <a:fld id="{9FAAB6CC-3C81-184D-8D2D-61AC201EF1CD}" type="slidenum">
              <a:rPr lang="en-US" smtClean="0"/>
              <a:t>‹#›</a:t>
            </a:fld>
            <a:endParaRPr lang="en-US"/>
          </a:p>
        </p:txBody>
      </p:sp>
    </p:spTree>
    <p:extLst>
      <p:ext uri="{BB962C8B-B14F-4D97-AF65-F5344CB8AC3E}">
        <p14:creationId xmlns:p14="http://schemas.microsoft.com/office/powerpoint/2010/main" val="3360858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9BACB-D886-C5A3-0217-AD80988355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87FED7-797A-426D-65CB-9A8F3819C7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5B919-8BFD-4C41-4A9A-BB6A8AAC65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290F0-A09B-4949-BC75-047291D53CA0}" type="datetimeFigureOut">
              <a:rPr lang="en-US" smtClean="0"/>
              <a:t>5/17/22</a:t>
            </a:fld>
            <a:endParaRPr lang="en-US"/>
          </a:p>
        </p:txBody>
      </p:sp>
      <p:sp>
        <p:nvSpPr>
          <p:cNvPr id="5" name="Footer Placeholder 4">
            <a:extLst>
              <a:ext uri="{FF2B5EF4-FFF2-40B4-BE49-F238E27FC236}">
                <a16:creationId xmlns:a16="http://schemas.microsoft.com/office/drawing/2014/main" id="{4FC91707-7DD3-A00F-C4FD-D227692535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6D4040-FF88-3FB7-8F48-0F9DCD2B6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AB6CC-3C81-184D-8D2D-61AC201EF1CD}" type="slidenum">
              <a:rPr lang="en-US" smtClean="0"/>
              <a:t>‹#›</a:t>
            </a:fld>
            <a:endParaRPr lang="en-US"/>
          </a:p>
        </p:txBody>
      </p:sp>
    </p:spTree>
    <p:extLst>
      <p:ext uri="{BB962C8B-B14F-4D97-AF65-F5344CB8AC3E}">
        <p14:creationId xmlns:p14="http://schemas.microsoft.com/office/powerpoint/2010/main" val="3022280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ongoalliance.org/certification/fcc-authorized-end-us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oogle.com/get/spectrumdatabase/sas/" TargetMode="External"/><Relationship Id="rId2" Type="http://schemas.openxmlformats.org/officeDocument/2006/relationships/hyperlink" Target="https://hackerinitiative.org/" TargetMode="External"/><Relationship Id="rId1" Type="http://schemas.openxmlformats.org/officeDocument/2006/relationships/slideLayout" Target="../slideLayouts/slideLayout2.xml"/><Relationship Id="rId6" Type="http://schemas.openxmlformats.org/officeDocument/2006/relationships/hyperlink" Target="https://na.baicells.com/" TargetMode="External"/><Relationship Id="rId5" Type="http://schemas.openxmlformats.org/officeDocument/2006/relationships/hyperlink" Target="https://blinqnetworks.com/" TargetMode="External"/><Relationship Id="rId4" Type="http://schemas.openxmlformats.org/officeDocument/2006/relationships/hyperlink" Target="https://www.coursera.org/learn/google-cbrs-cpi-trai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png"/><Relationship Id="rId18" Type="http://schemas.openxmlformats.org/officeDocument/2006/relationships/customXml" Target="../ink/ink8.xml"/><Relationship Id="rId3" Type="http://schemas.microsoft.com/office/2007/relationships/hdphoto" Target="../media/hdphoto1.wdp"/><Relationship Id="rId21" Type="http://schemas.openxmlformats.org/officeDocument/2006/relationships/image" Target="../media/image12.png"/><Relationship Id="rId7" Type="http://schemas.openxmlformats.org/officeDocument/2006/relationships/image" Target="../media/image5.png"/><Relationship Id="rId12" Type="http://schemas.openxmlformats.org/officeDocument/2006/relationships/customXml" Target="../ink/ink5.xml"/><Relationship Id="rId17" Type="http://schemas.openxmlformats.org/officeDocument/2006/relationships/image" Target="../media/image10.png"/><Relationship Id="rId2" Type="http://schemas.openxmlformats.org/officeDocument/2006/relationships/image" Target="../media/image4.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7.png"/><Relationship Id="rId5" Type="http://schemas.openxmlformats.org/officeDocument/2006/relationships/image" Target="../media/image40.png"/><Relationship Id="rId15" Type="http://schemas.openxmlformats.org/officeDocument/2006/relationships/image" Target="../media/image9.png"/><Relationship Id="rId10" Type="http://schemas.openxmlformats.org/officeDocument/2006/relationships/customXml" Target="../ink/ink4.xml"/><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image" Target="../media/image6.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brs.wirelessinnovation.org/cpi-training-progra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EE1-DF39-92C6-586A-66F755E6301A}"/>
              </a:ext>
            </a:extLst>
          </p:cNvPr>
          <p:cNvSpPr>
            <a:spLocks noGrp="1"/>
          </p:cNvSpPr>
          <p:nvPr>
            <p:ph type="ctrTitle"/>
          </p:nvPr>
        </p:nvSpPr>
        <p:spPr>
          <a:xfrm>
            <a:off x="121403" y="76227"/>
            <a:ext cx="9144000" cy="2387600"/>
          </a:xfrm>
        </p:spPr>
        <p:txBody>
          <a:bodyPr/>
          <a:lstStyle/>
          <a:p>
            <a:r>
              <a:rPr lang="en-US" dirty="0"/>
              <a:t>I can LTE even… [MVP]</a:t>
            </a:r>
          </a:p>
        </p:txBody>
      </p:sp>
      <p:sp>
        <p:nvSpPr>
          <p:cNvPr id="3" name="Subtitle 2">
            <a:extLst>
              <a:ext uri="{FF2B5EF4-FFF2-40B4-BE49-F238E27FC236}">
                <a16:creationId xmlns:a16="http://schemas.microsoft.com/office/drawing/2014/main" id="{C161091A-0D2A-BAC7-E7AD-7AE22A92A7D7}"/>
              </a:ext>
            </a:extLst>
          </p:cNvPr>
          <p:cNvSpPr>
            <a:spLocks noGrp="1"/>
          </p:cNvSpPr>
          <p:nvPr>
            <p:ph type="subTitle" idx="1"/>
          </p:nvPr>
        </p:nvSpPr>
        <p:spPr>
          <a:xfrm>
            <a:off x="121403" y="2555902"/>
            <a:ext cx="9144000" cy="1655762"/>
          </a:xfrm>
        </p:spPr>
        <p:txBody>
          <a:bodyPr/>
          <a:lstStyle/>
          <a:p>
            <a:r>
              <a:rPr lang="en-US" dirty="0"/>
              <a:t>How I service </a:t>
            </a:r>
            <a:r>
              <a:rPr lang="en-US" dirty="0" err="1"/>
              <a:t>providered</a:t>
            </a:r>
            <a:r>
              <a:rPr lang="en-US" dirty="0"/>
              <a:t> and you can too!</a:t>
            </a:r>
          </a:p>
        </p:txBody>
      </p:sp>
      <p:sp>
        <p:nvSpPr>
          <p:cNvPr id="4" name="TextBox 3">
            <a:extLst>
              <a:ext uri="{FF2B5EF4-FFF2-40B4-BE49-F238E27FC236}">
                <a16:creationId xmlns:a16="http://schemas.microsoft.com/office/drawing/2014/main" id="{B91753E7-0F70-878B-B0D9-6ACB0D45FAB1}"/>
              </a:ext>
            </a:extLst>
          </p:cNvPr>
          <p:cNvSpPr txBox="1"/>
          <p:nvPr/>
        </p:nvSpPr>
        <p:spPr>
          <a:xfrm>
            <a:off x="7082497" y="1979452"/>
            <a:ext cx="184731" cy="369332"/>
          </a:xfrm>
          <a:prstGeom prst="rect">
            <a:avLst/>
          </a:prstGeom>
          <a:noFill/>
        </p:spPr>
        <p:txBody>
          <a:bodyPr wrap="none" rtlCol="0">
            <a:spAutoFit/>
          </a:bodyPr>
          <a:lstStyle/>
          <a:p>
            <a:endParaRPr lang="en-US" dirty="0"/>
          </a:p>
        </p:txBody>
      </p:sp>
      <p:pic>
        <p:nvPicPr>
          <p:cNvPr id="1026" name="Picture 2" descr="I Don't know what i'm doing But it sounds like I do - I have no idea what I'm  doing - Dog with Tie | Meme Generator">
            <a:extLst>
              <a:ext uri="{FF2B5EF4-FFF2-40B4-BE49-F238E27FC236}">
                <a16:creationId xmlns:a16="http://schemas.microsoft.com/office/drawing/2014/main" id="{FCC221F7-30F1-9F8B-647C-B526F9CBE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021094"/>
            <a:ext cx="5778500" cy="368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59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0874-3CEC-65D1-41B4-E5FA9D7CF1F2}"/>
              </a:ext>
            </a:extLst>
          </p:cNvPr>
          <p:cNvSpPr>
            <a:spLocks noGrp="1"/>
          </p:cNvSpPr>
          <p:nvPr>
            <p:ph type="title"/>
          </p:nvPr>
        </p:nvSpPr>
        <p:spPr/>
        <p:txBody>
          <a:bodyPr/>
          <a:lstStyle/>
          <a:p>
            <a:r>
              <a:rPr lang="en-US" dirty="0"/>
              <a:t>Great I got my certificate but I don’t have any gear. What gear should I get?</a:t>
            </a:r>
          </a:p>
        </p:txBody>
      </p:sp>
      <p:sp>
        <p:nvSpPr>
          <p:cNvPr id="3" name="Content Placeholder 2">
            <a:extLst>
              <a:ext uri="{FF2B5EF4-FFF2-40B4-BE49-F238E27FC236}">
                <a16:creationId xmlns:a16="http://schemas.microsoft.com/office/drawing/2014/main" id="{3762AD75-68CD-6702-2F85-AECE28232A04}"/>
              </a:ext>
            </a:extLst>
          </p:cNvPr>
          <p:cNvSpPr>
            <a:spLocks noGrp="1"/>
          </p:cNvSpPr>
          <p:nvPr>
            <p:ph idx="1"/>
          </p:nvPr>
        </p:nvSpPr>
        <p:spPr/>
        <p:txBody>
          <a:bodyPr>
            <a:normAutofit lnSpcReduction="10000"/>
          </a:bodyPr>
          <a:lstStyle/>
          <a:p>
            <a:r>
              <a:rPr lang="en-US" dirty="0"/>
              <a:t>You need at least an </a:t>
            </a:r>
            <a:r>
              <a:rPr lang="en-US" dirty="0" err="1"/>
              <a:t>eNodeB</a:t>
            </a:r>
            <a:r>
              <a:rPr lang="en-US" dirty="0"/>
              <a:t> (cell tower) and a UE (phone)</a:t>
            </a:r>
          </a:p>
          <a:p>
            <a:r>
              <a:rPr lang="en-US" dirty="0"/>
              <a:t>I went with a </a:t>
            </a:r>
            <a:r>
              <a:rPr lang="en-US" dirty="0" err="1"/>
              <a:t>baicell</a:t>
            </a:r>
            <a:r>
              <a:rPr lang="en-US" dirty="0"/>
              <a:t> Nova430i (</a:t>
            </a:r>
            <a:r>
              <a:rPr lang="en-US" dirty="0" err="1"/>
              <a:t>i</a:t>
            </a:r>
            <a:r>
              <a:rPr lang="en-US" dirty="0"/>
              <a:t> – internal antenna) for </a:t>
            </a:r>
            <a:r>
              <a:rPr lang="en-US" dirty="0" err="1"/>
              <a:t>eNodeB</a:t>
            </a:r>
            <a:endParaRPr lang="en-US" dirty="0"/>
          </a:p>
          <a:p>
            <a:r>
              <a:rPr lang="en-US" dirty="0"/>
              <a:t>I got one of their CPE (customer premise equipment) for the UE (”handset” but in this case a bridge). Six of them actually.</a:t>
            </a:r>
          </a:p>
          <a:p>
            <a:r>
              <a:rPr lang="en-US" dirty="0">
                <a:hlinkClick r:id="rId2"/>
              </a:rPr>
              <a:t>https://ongoalliance.org/certification/fcc-authorized-end-user/</a:t>
            </a:r>
            <a:endParaRPr lang="en-US" dirty="0"/>
          </a:p>
          <a:p>
            <a:pPr lvl="1"/>
            <a:r>
              <a:rPr lang="en-US" dirty="0"/>
              <a:t>Anything here should work, including later model </a:t>
            </a:r>
            <a:r>
              <a:rPr lang="en-US" dirty="0" err="1"/>
              <a:t>ipads</a:t>
            </a:r>
            <a:r>
              <a:rPr lang="en-US" dirty="0"/>
              <a:t>, </a:t>
            </a:r>
            <a:r>
              <a:rPr lang="en-US" dirty="0" err="1"/>
              <a:t>iphones</a:t>
            </a:r>
            <a:r>
              <a:rPr lang="en-US" dirty="0"/>
              <a:t>, pixels, </a:t>
            </a:r>
            <a:r>
              <a:rPr lang="en-US" dirty="0" err="1"/>
              <a:t>etc</a:t>
            </a:r>
            <a:endParaRPr lang="en-US" dirty="0"/>
          </a:p>
          <a:p>
            <a:pPr lvl="1"/>
            <a:r>
              <a:rPr lang="en-US" dirty="0"/>
              <a:t>Make sure it’s unlocked!</a:t>
            </a:r>
          </a:p>
          <a:p>
            <a:r>
              <a:rPr lang="en-US" dirty="0"/>
              <a:t>I bought through a reseller “Double Radius”, but there are many other resellers and whatnot for this stuff</a:t>
            </a:r>
          </a:p>
          <a:p>
            <a:r>
              <a:rPr lang="en-US" dirty="0"/>
              <a:t>SIM Cards – Maybe not needed, but start with a few of them</a:t>
            </a:r>
          </a:p>
        </p:txBody>
      </p:sp>
    </p:spTree>
    <p:extLst>
      <p:ext uri="{BB962C8B-B14F-4D97-AF65-F5344CB8AC3E}">
        <p14:creationId xmlns:p14="http://schemas.microsoft.com/office/powerpoint/2010/main" val="836083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A700-84B4-3443-6445-306B97DBC4E4}"/>
              </a:ext>
            </a:extLst>
          </p:cNvPr>
          <p:cNvSpPr>
            <a:spLocks noGrp="1"/>
          </p:cNvSpPr>
          <p:nvPr>
            <p:ph type="title"/>
          </p:nvPr>
        </p:nvSpPr>
        <p:spPr>
          <a:xfrm>
            <a:off x="206188" y="351678"/>
            <a:ext cx="11985811" cy="1325563"/>
          </a:xfrm>
        </p:spPr>
        <p:txBody>
          <a:bodyPr/>
          <a:lstStyle/>
          <a:p>
            <a:r>
              <a:rPr lang="en-US" dirty="0"/>
              <a:t>Infrastructure! – User other people’s computers</a:t>
            </a:r>
          </a:p>
        </p:txBody>
      </p:sp>
      <p:sp>
        <p:nvSpPr>
          <p:cNvPr id="3" name="Content Placeholder 2">
            <a:extLst>
              <a:ext uri="{FF2B5EF4-FFF2-40B4-BE49-F238E27FC236}">
                <a16:creationId xmlns:a16="http://schemas.microsoft.com/office/drawing/2014/main" id="{300B4409-7EE2-324F-5557-422857B67F9F}"/>
              </a:ext>
            </a:extLst>
          </p:cNvPr>
          <p:cNvSpPr>
            <a:spLocks noGrp="1"/>
          </p:cNvSpPr>
          <p:nvPr>
            <p:ph idx="1"/>
          </p:nvPr>
        </p:nvSpPr>
        <p:spPr/>
        <p:txBody>
          <a:bodyPr>
            <a:normAutofit fontScale="92500" lnSpcReduction="10000"/>
          </a:bodyPr>
          <a:lstStyle/>
          <a:p>
            <a:pPr marL="0" indent="0">
              <a:buNone/>
            </a:pPr>
            <a:r>
              <a:rPr lang="en-US" dirty="0"/>
              <a:t>Most of the complexity of LTE/5G is the ”packet core”, a scary, horrible place full of acronym soup designed by telephone companies to be for telephone companies.</a:t>
            </a:r>
          </a:p>
          <a:p>
            <a:pPr marL="0" indent="0">
              <a:buNone/>
            </a:pPr>
            <a:endParaRPr lang="en-US" dirty="0"/>
          </a:p>
          <a:p>
            <a:pPr marL="0" indent="0">
              <a:buNone/>
            </a:pPr>
            <a:r>
              <a:rPr lang="en-US" dirty="0"/>
              <a:t>Don’t let them win. </a:t>
            </a:r>
            <a:r>
              <a:rPr lang="en-US" dirty="0" err="1"/>
              <a:t>Baicell</a:t>
            </a:r>
            <a:r>
              <a:rPr lang="en-US" dirty="0"/>
              <a:t>, and I’m sure others, now provide a full “packet core” that leaves you with just a management console in the cloud to handle SIM card registration, tower management, CPE equipment management. It isn’t the best, but it isn’t weird and strange.</a:t>
            </a:r>
          </a:p>
          <a:p>
            <a:pPr marL="0" indent="0">
              <a:buNone/>
            </a:pPr>
            <a:endParaRPr lang="en-US" dirty="0"/>
          </a:p>
          <a:p>
            <a:pPr marL="0" indent="0">
              <a:buNone/>
            </a:pPr>
            <a:r>
              <a:rPr lang="en-US" dirty="0"/>
              <a:t>For privilege of having this complexity removed for you, </a:t>
            </a:r>
            <a:r>
              <a:rPr lang="en-US" dirty="0" err="1"/>
              <a:t>Baicell</a:t>
            </a:r>
            <a:r>
              <a:rPr lang="en-US" dirty="0"/>
              <a:t> will charge you $1/UE per month.</a:t>
            </a:r>
          </a:p>
        </p:txBody>
      </p:sp>
    </p:spTree>
    <p:extLst>
      <p:ext uri="{BB962C8B-B14F-4D97-AF65-F5344CB8AC3E}">
        <p14:creationId xmlns:p14="http://schemas.microsoft.com/office/powerpoint/2010/main" val="124355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491E-F615-BC38-9652-4601E5017687}"/>
              </a:ext>
            </a:extLst>
          </p:cNvPr>
          <p:cNvSpPr>
            <a:spLocks noGrp="1"/>
          </p:cNvSpPr>
          <p:nvPr>
            <p:ph type="title"/>
          </p:nvPr>
        </p:nvSpPr>
        <p:spPr/>
        <p:txBody>
          <a:bodyPr/>
          <a:lstStyle/>
          <a:p>
            <a:r>
              <a:rPr lang="en-US" dirty="0"/>
              <a:t>Infrastructure – Part Two - SAS</a:t>
            </a:r>
          </a:p>
        </p:txBody>
      </p:sp>
      <p:sp>
        <p:nvSpPr>
          <p:cNvPr id="3" name="Content Placeholder 2">
            <a:extLst>
              <a:ext uri="{FF2B5EF4-FFF2-40B4-BE49-F238E27FC236}">
                <a16:creationId xmlns:a16="http://schemas.microsoft.com/office/drawing/2014/main" id="{AC8F380E-6718-7702-1C7E-862E51198DE4}"/>
              </a:ext>
            </a:extLst>
          </p:cNvPr>
          <p:cNvSpPr>
            <a:spLocks noGrp="1"/>
          </p:cNvSpPr>
          <p:nvPr>
            <p:ph idx="1"/>
          </p:nvPr>
        </p:nvSpPr>
        <p:spPr/>
        <p:txBody>
          <a:bodyPr/>
          <a:lstStyle/>
          <a:p>
            <a:pPr marL="0" indent="0">
              <a:buNone/>
            </a:pPr>
            <a:r>
              <a:rPr lang="en-US" dirty="0"/>
              <a:t>Spectrum assignment needs to be managed by a SAS. Part of the reality of getting access to the CBRS means that you need to enslave your tower to the will behemoths like Google, that will assign what spectrum and power parameters your tower can use.</a:t>
            </a:r>
          </a:p>
          <a:p>
            <a:pPr marL="0" indent="0">
              <a:buNone/>
            </a:pPr>
            <a:endParaRPr lang="en-US" dirty="0"/>
          </a:p>
          <a:p>
            <a:pPr marL="0" indent="0">
              <a:buNone/>
            </a:pPr>
            <a:r>
              <a:rPr lang="en-US" dirty="0"/>
              <a:t>Google’s SAS service costs about $2 per device per month.</a:t>
            </a:r>
          </a:p>
        </p:txBody>
      </p:sp>
    </p:spTree>
    <p:extLst>
      <p:ext uri="{BB962C8B-B14F-4D97-AF65-F5344CB8AC3E}">
        <p14:creationId xmlns:p14="http://schemas.microsoft.com/office/powerpoint/2010/main" val="3647398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9AF6-FF7E-036F-8E56-296F472A4016}"/>
              </a:ext>
            </a:extLst>
          </p:cNvPr>
          <p:cNvSpPr>
            <a:spLocks noGrp="1"/>
          </p:cNvSpPr>
          <p:nvPr>
            <p:ph type="title"/>
          </p:nvPr>
        </p:nvSpPr>
        <p:spPr>
          <a:xfrm>
            <a:off x="246529" y="365124"/>
            <a:ext cx="10515600" cy="1325563"/>
          </a:xfrm>
        </p:spPr>
        <p:txBody>
          <a:bodyPr/>
          <a:lstStyle/>
          <a:p>
            <a:r>
              <a:rPr lang="en-US" dirty="0"/>
              <a:t>DEMO</a:t>
            </a:r>
            <a:br>
              <a:rPr lang="en-US" dirty="0"/>
            </a:br>
            <a:r>
              <a:rPr lang="en-US" dirty="0"/>
              <a:t>TIME!</a:t>
            </a:r>
          </a:p>
        </p:txBody>
      </p:sp>
      <p:pic>
        <p:nvPicPr>
          <p:cNvPr id="4" name="Picture 3">
            <a:extLst>
              <a:ext uri="{FF2B5EF4-FFF2-40B4-BE49-F238E27FC236}">
                <a16:creationId xmlns:a16="http://schemas.microsoft.com/office/drawing/2014/main" id="{16B8C0E1-3AF8-DC6D-0DA8-B955A963318B}"/>
              </a:ext>
            </a:extLst>
          </p:cNvPr>
          <p:cNvPicPr>
            <a:picLocks noChangeAspect="1"/>
          </p:cNvPicPr>
          <p:nvPr/>
        </p:nvPicPr>
        <p:blipFill>
          <a:blip r:embed="rId2"/>
          <a:stretch>
            <a:fillRect/>
          </a:stretch>
        </p:blipFill>
        <p:spPr>
          <a:xfrm>
            <a:off x="2918012" y="79001"/>
            <a:ext cx="8933329" cy="6699997"/>
          </a:xfrm>
          <a:prstGeom prst="rect">
            <a:avLst/>
          </a:prstGeom>
        </p:spPr>
      </p:pic>
    </p:spTree>
    <p:extLst>
      <p:ext uri="{BB962C8B-B14F-4D97-AF65-F5344CB8AC3E}">
        <p14:creationId xmlns:p14="http://schemas.microsoft.com/office/powerpoint/2010/main" val="446432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21D28-2D8D-4E3F-0454-2F42C50A12EC}"/>
              </a:ext>
            </a:extLst>
          </p:cNvPr>
          <p:cNvPicPr>
            <a:picLocks noChangeAspect="1"/>
          </p:cNvPicPr>
          <p:nvPr/>
        </p:nvPicPr>
        <p:blipFill>
          <a:blip r:embed="rId2"/>
          <a:stretch>
            <a:fillRect/>
          </a:stretch>
        </p:blipFill>
        <p:spPr>
          <a:xfrm>
            <a:off x="0" y="662452"/>
            <a:ext cx="12192000" cy="5533095"/>
          </a:xfrm>
          <a:prstGeom prst="rect">
            <a:avLst/>
          </a:prstGeom>
        </p:spPr>
      </p:pic>
    </p:spTree>
    <p:extLst>
      <p:ext uri="{BB962C8B-B14F-4D97-AF65-F5344CB8AC3E}">
        <p14:creationId xmlns:p14="http://schemas.microsoft.com/office/powerpoint/2010/main" val="411509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8EF23-8B47-E0FC-1AEE-E31D1757BAC7}"/>
              </a:ext>
            </a:extLst>
          </p:cNvPr>
          <p:cNvPicPr>
            <a:picLocks noChangeAspect="1"/>
          </p:cNvPicPr>
          <p:nvPr/>
        </p:nvPicPr>
        <p:blipFill>
          <a:blip r:embed="rId2"/>
          <a:stretch>
            <a:fillRect/>
          </a:stretch>
        </p:blipFill>
        <p:spPr>
          <a:xfrm>
            <a:off x="197514" y="0"/>
            <a:ext cx="11796972" cy="6858000"/>
          </a:xfrm>
          <a:prstGeom prst="rect">
            <a:avLst/>
          </a:prstGeom>
        </p:spPr>
      </p:pic>
    </p:spTree>
    <p:extLst>
      <p:ext uri="{BB962C8B-B14F-4D97-AF65-F5344CB8AC3E}">
        <p14:creationId xmlns:p14="http://schemas.microsoft.com/office/powerpoint/2010/main" val="2405573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18AFCF-C703-93C8-9AB5-FF24A832FFEA}"/>
              </a:ext>
            </a:extLst>
          </p:cNvPr>
          <p:cNvPicPr>
            <a:picLocks noChangeAspect="1"/>
          </p:cNvPicPr>
          <p:nvPr/>
        </p:nvPicPr>
        <p:blipFill>
          <a:blip r:embed="rId2"/>
          <a:stretch>
            <a:fillRect/>
          </a:stretch>
        </p:blipFill>
        <p:spPr>
          <a:xfrm>
            <a:off x="2071414" y="0"/>
            <a:ext cx="8049172" cy="6858000"/>
          </a:xfrm>
          <a:prstGeom prst="rect">
            <a:avLst/>
          </a:prstGeom>
        </p:spPr>
      </p:pic>
    </p:spTree>
    <p:extLst>
      <p:ext uri="{BB962C8B-B14F-4D97-AF65-F5344CB8AC3E}">
        <p14:creationId xmlns:p14="http://schemas.microsoft.com/office/powerpoint/2010/main" val="215382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96D6C0-D5A0-CDEF-887D-F3A2001EF726}"/>
              </a:ext>
            </a:extLst>
          </p:cNvPr>
          <p:cNvPicPr>
            <a:picLocks noChangeAspect="1"/>
          </p:cNvPicPr>
          <p:nvPr/>
        </p:nvPicPr>
        <p:blipFill>
          <a:blip r:embed="rId2"/>
          <a:stretch>
            <a:fillRect/>
          </a:stretch>
        </p:blipFill>
        <p:spPr>
          <a:xfrm>
            <a:off x="545842" y="0"/>
            <a:ext cx="11100315" cy="6858000"/>
          </a:xfrm>
          <a:prstGeom prst="rect">
            <a:avLst/>
          </a:prstGeom>
        </p:spPr>
      </p:pic>
    </p:spTree>
    <p:extLst>
      <p:ext uri="{BB962C8B-B14F-4D97-AF65-F5344CB8AC3E}">
        <p14:creationId xmlns:p14="http://schemas.microsoft.com/office/powerpoint/2010/main" val="4216191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2A89-CDBE-515C-55E3-B1DA63948DA1}"/>
              </a:ext>
            </a:extLst>
          </p:cNvPr>
          <p:cNvSpPr>
            <a:spLocks noGrp="1"/>
          </p:cNvSpPr>
          <p:nvPr>
            <p:ph type="title"/>
          </p:nvPr>
        </p:nvSpPr>
        <p:spPr/>
        <p:txBody>
          <a:bodyPr/>
          <a:lstStyle/>
          <a:p>
            <a:r>
              <a:rPr lang="en-US" dirty="0"/>
              <a:t>Next</a:t>
            </a:r>
          </a:p>
        </p:txBody>
      </p:sp>
      <p:sp>
        <p:nvSpPr>
          <p:cNvPr id="3" name="Content Placeholder 2">
            <a:extLst>
              <a:ext uri="{FF2B5EF4-FFF2-40B4-BE49-F238E27FC236}">
                <a16:creationId xmlns:a16="http://schemas.microsoft.com/office/drawing/2014/main" id="{EF709FCA-7399-D2CE-7AE4-68CBF7E59845}"/>
              </a:ext>
            </a:extLst>
          </p:cNvPr>
          <p:cNvSpPr>
            <a:spLocks noGrp="1"/>
          </p:cNvSpPr>
          <p:nvPr>
            <p:ph idx="1"/>
          </p:nvPr>
        </p:nvSpPr>
        <p:spPr/>
        <p:txBody>
          <a:bodyPr/>
          <a:lstStyle/>
          <a:p>
            <a:r>
              <a:rPr lang="en-US" dirty="0"/>
              <a:t>Quantifiable speed and distance</a:t>
            </a:r>
          </a:p>
          <a:p>
            <a:pPr lvl="1"/>
            <a:r>
              <a:rPr lang="en-US" dirty="0"/>
              <a:t>Get an </a:t>
            </a:r>
            <a:r>
              <a:rPr lang="en-US" dirty="0" err="1"/>
              <a:t>iphone</a:t>
            </a:r>
            <a:r>
              <a:rPr lang="en-US" dirty="0"/>
              <a:t>/</a:t>
            </a:r>
            <a:r>
              <a:rPr lang="en-US" dirty="0" err="1"/>
              <a:t>ipad</a:t>
            </a:r>
            <a:r>
              <a:rPr lang="en-US" dirty="0"/>
              <a:t>/pixel and test the distance on this sucker. How far into the woods can I go?</a:t>
            </a:r>
          </a:p>
          <a:p>
            <a:r>
              <a:rPr lang="en-US" dirty="0"/>
              <a:t>I engaged our local high school initially thinking this might make a good way of extending range for </a:t>
            </a:r>
            <a:r>
              <a:rPr lang="en-US" dirty="0" err="1"/>
              <a:t>wifi</a:t>
            </a:r>
            <a:r>
              <a:rPr lang="en-US" dirty="0"/>
              <a:t>.</a:t>
            </a:r>
          </a:p>
          <a:p>
            <a:pPr lvl="1"/>
            <a:r>
              <a:rPr lang="en-US" dirty="0"/>
              <a:t>Gotten stalled along the way</a:t>
            </a:r>
          </a:p>
          <a:p>
            <a:r>
              <a:rPr lang="en-US" dirty="0"/>
              <a:t>Looking to help people get cheap access to high(er) speed broadband in locations that are expensive and bad access</a:t>
            </a:r>
          </a:p>
        </p:txBody>
      </p:sp>
    </p:spTree>
    <p:extLst>
      <p:ext uri="{BB962C8B-B14F-4D97-AF65-F5344CB8AC3E}">
        <p14:creationId xmlns:p14="http://schemas.microsoft.com/office/powerpoint/2010/main" val="1804834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C4E7-2D35-F4CC-317A-19D04B66F2F3}"/>
              </a:ext>
            </a:extLst>
          </p:cNvPr>
          <p:cNvSpPr>
            <a:spLocks noGrp="1"/>
          </p:cNvSpPr>
          <p:nvPr>
            <p:ph type="title"/>
          </p:nvPr>
        </p:nvSpPr>
        <p:spPr/>
        <p:txBody>
          <a:bodyPr/>
          <a:lstStyle/>
          <a:p>
            <a:r>
              <a:rPr lang="en-US" dirty="0"/>
              <a:t>TL;DR</a:t>
            </a:r>
          </a:p>
        </p:txBody>
      </p:sp>
      <p:sp>
        <p:nvSpPr>
          <p:cNvPr id="3" name="Content Placeholder 2">
            <a:extLst>
              <a:ext uri="{FF2B5EF4-FFF2-40B4-BE49-F238E27FC236}">
                <a16:creationId xmlns:a16="http://schemas.microsoft.com/office/drawing/2014/main" id="{3B885D91-472D-BAB4-D462-A43408EAA4DD}"/>
              </a:ext>
            </a:extLst>
          </p:cNvPr>
          <p:cNvSpPr>
            <a:spLocks noGrp="1"/>
          </p:cNvSpPr>
          <p:nvPr>
            <p:ph idx="1"/>
          </p:nvPr>
        </p:nvSpPr>
        <p:spPr/>
        <p:txBody>
          <a:bodyPr/>
          <a:lstStyle/>
          <a:p>
            <a:r>
              <a:rPr lang="en-US" dirty="0"/>
              <a:t>Get a Certified Product Installer training and certificate for $600</a:t>
            </a:r>
          </a:p>
          <a:p>
            <a:r>
              <a:rPr lang="en-US" dirty="0"/>
              <a:t>Buy your CBRS LTE Gear from  someone like </a:t>
            </a:r>
            <a:r>
              <a:rPr lang="en-US" dirty="0" err="1"/>
              <a:t>Baicell</a:t>
            </a:r>
            <a:endParaRPr lang="en-US" dirty="0"/>
          </a:p>
          <a:p>
            <a:r>
              <a:rPr lang="en-US" dirty="0"/>
              <a:t>Register your devices with a SAS Provider (like Google)</a:t>
            </a:r>
          </a:p>
          <a:p>
            <a:r>
              <a:rPr lang="en-US" dirty="0"/>
              <a:t>Register your devices with a cloud managed packet core</a:t>
            </a:r>
          </a:p>
          <a:p>
            <a:r>
              <a:rPr lang="en-US" dirty="0"/>
              <a:t>Activate SIM card</a:t>
            </a:r>
          </a:p>
          <a:p>
            <a:r>
              <a:rPr lang="en-US" dirty="0"/>
              <a:t>Have LTE network </a:t>
            </a:r>
          </a:p>
        </p:txBody>
      </p:sp>
    </p:spTree>
    <p:extLst>
      <p:ext uri="{BB962C8B-B14F-4D97-AF65-F5344CB8AC3E}">
        <p14:creationId xmlns:p14="http://schemas.microsoft.com/office/powerpoint/2010/main" val="316345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07C7-29FA-1478-8B33-998EE56F6179}"/>
              </a:ext>
            </a:extLst>
          </p:cNvPr>
          <p:cNvSpPr>
            <a:spLocks noGrp="1"/>
          </p:cNvSpPr>
          <p:nvPr>
            <p:ph type="title"/>
          </p:nvPr>
        </p:nvSpPr>
        <p:spPr/>
        <p:txBody>
          <a:bodyPr/>
          <a:lstStyle/>
          <a:p>
            <a:r>
              <a:rPr lang="en-US" b="1" dirty="0"/>
              <a:t>R</a:t>
            </a:r>
            <a:r>
              <a:rPr lang="en-US" dirty="0"/>
              <a:t>elevant </a:t>
            </a:r>
            <a:r>
              <a:rPr lang="en-US" b="1" dirty="0"/>
              <a:t>B</a:t>
            </a:r>
            <a:r>
              <a:rPr lang="en-US" dirty="0"/>
              <a:t>ackground </a:t>
            </a:r>
            <a:r>
              <a:rPr lang="en-US" b="1" dirty="0"/>
              <a:t>I</a:t>
            </a:r>
            <a:r>
              <a:rPr lang="en-US" dirty="0"/>
              <a:t>nformation</a:t>
            </a:r>
          </a:p>
        </p:txBody>
      </p:sp>
      <p:sp>
        <p:nvSpPr>
          <p:cNvPr id="3" name="Content Placeholder 2">
            <a:extLst>
              <a:ext uri="{FF2B5EF4-FFF2-40B4-BE49-F238E27FC236}">
                <a16:creationId xmlns:a16="http://schemas.microsoft.com/office/drawing/2014/main" id="{CCE50CEC-DEA3-5EE1-0399-47B72748D850}"/>
              </a:ext>
            </a:extLst>
          </p:cNvPr>
          <p:cNvSpPr>
            <a:spLocks noGrp="1"/>
          </p:cNvSpPr>
          <p:nvPr>
            <p:ph idx="1"/>
          </p:nvPr>
        </p:nvSpPr>
        <p:spPr/>
        <p:txBody>
          <a:bodyPr/>
          <a:lstStyle/>
          <a:p>
            <a:r>
              <a:rPr lang="en-US" dirty="0"/>
              <a:t>I’ve done some 4G/5G things</a:t>
            </a:r>
          </a:p>
          <a:p>
            <a:pPr lvl="1"/>
            <a:r>
              <a:rPr lang="en-US" dirty="0"/>
              <a:t>LTE and It’s Collective Insecurity – Wall of Sheep – DC24</a:t>
            </a:r>
          </a:p>
          <a:p>
            <a:pPr lvl="1"/>
            <a:r>
              <a:rPr lang="en-US" dirty="0"/>
              <a:t>SPARROW – bouncing messages across towers – DC 29</a:t>
            </a:r>
          </a:p>
          <a:p>
            <a:pPr lvl="1"/>
            <a:r>
              <a:rPr lang="en-US" dirty="0"/>
              <a:t>Site surveys/Port Scanning of devices</a:t>
            </a:r>
          </a:p>
          <a:p>
            <a:r>
              <a:rPr lang="en-US" dirty="0"/>
              <a:t>I have a strong burning desire to be my own terrible service provider</a:t>
            </a:r>
          </a:p>
          <a:p>
            <a:r>
              <a:rPr lang="en-US" dirty="0"/>
              <a:t>Done some (minor) hacking with </a:t>
            </a:r>
            <a:r>
              <a:rPr lang="en-US" dirty="0" err="1"/>
              <a:t>srsRAN</a:t>
            </a:r>
            <a:endParaRPr lang="en-US" dirty="0"/>
          </a:p>
          <a:p>
            <a:r>
              <a:rPr lang="en-US" dirty="0"/>
              <a:t>I love weird, strange, esoteric, unloved protocols and systems</a:t>
            </a:r>
          </a:p>
        </p:txBody>
      </p:sp>
    </p:spTree>
    <p:extLst>
      <p:ext uri="{BB962C8B-B14F-4D97-AF65-F5344CB8AC3E}">
        <p14:creationId xmlns:p14="http://schemas.microsoft.com/office/powerpoint/2010/main" val="431682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BE33-0600-3ADD-8A7B-CEF0EE847B96}"/>
              </a:ext>
            </a:extLst>
          </p:cNvPr>
          <p:cNvSpPr>
            <a:spLocks noGrp="1"/>
          </p:cNvSpPr>
          <p:nvPr>
            <p:ph type="title"/>
          </p:nvPr>
        </p:nvSpPr>
        <p:spPr/>
        <p:txBody>
          <a:bodyPr/>
          <a:lstStyle/>
          <a:p>
            <a:r>
              <a:rPr lang="en-US" dirty="0"/>
              <a:t>Thanks to</a:t>
            </a:r>
          </a:p>
        </p:txBody>
      </p:sp>
      <p:sp>
        <p:nvSpPr>
          <p:cNvPr id="3" name="Content Placeholder 2">
            <a:extLst>
              <a:ext uri="{FF2B5EF4-FFF2-40B4-BE49-F238E27FC236}">
                <a16:creationId xmlns:a16="http://schemas.microsoft.com/office/drawing/2014/main" id="{E5938C34-9BEE-FCA5-8261-D995D9DA46A6}"/>
              </a:ext>
            </a:extLst>
          </p:cNvPr>
          <p:cNvSpPr>
            <a:spLocks noGrp="1"/>
          </p:cNvSpPr>
          <p:nvPr>
            <p:ph idx="1"/>
          </p:nvPr>
        </p:nvSpPr>
        <p:spPr>
          <a:xfrm>
            <a:off x="838200" y="1361749"/>
            <a:ext cx="10515600" cy="955371"/>
          </a:xfrm>
        </p:spPr>
        <p:txBody>
          <a:bodyPr>
            <a:normAutofit lnSpcReduction="10000"/>
          </a:bodyPr>
          <a:lstStyle/>
          <a:p>
            <a:r>
              <a:rPr lang="en-US" dirty="0"/>
              <a:t>The Hacker Initiative (</a:t>
            </a:r>
            <a:r>
              <a:rPr lang="en-US" dirty="0">
                <a:hlinkClick r:id="rId2"/>
              </a:rPr>
              <a:t>https://hackerinitiative.org/</a:t>
            </a:r>
            <a:r>
              <a:rPr lang="en-US" dirty="0"/>
              <a:t>)</a:t>
            </a:r>
          </a:p>
          <a:p>
            <a:r>
              <a:rPr lang="en-US" dirty="0"/>
              <a:t>Boston Security Meetup</a:t>
            </a:r>
          </a:p>
        </p:txBody>
      </p:sp>
      <p:sp>
        <p:nvSpPr>
          <p:cNvPr id="4" name="Title 1">
            <a:extLst>
              <a:ext uri="{FF2B5EF4-FFF2-40B4-BE49-F238E27FC236}">
                <a16:creationId xmlns:a16="http://schemas.microsoft.com/office/drawing/2014/main" id="{2980A4D8-90C1-4CF8-2A3F-21E161F4ABF7}"/>
              </a:ext>
            </a:extLst>
          </p:cNvPr>
          <p:cNvSpPr txBox="1">
            <a:spLocks/>
          </p:cNvSpPr>
          <p:nvPr/>
        </p:nvSpPr>
        <p:spPr>
          <a:xfrm>
            <a:off x="838200" y="22118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Resources</a:t>
            </a:r>
          </a:p>
        </p:txBody>
      </p:sp>
      <p:sp>
        <p:nvSpPr>
          <p:cNvPr id="5" name="Content Placeholder 2">
            <a:extLst>
              <a:ext uri="{FF2B5EF4-FFF2-40B4-BE49-F238E27FC236}">
                <a16:creationId xmlns:a16="http://schemas.microsoft.com/office/drawing/2014/main" id="{92A9F91D-BAE6-F3F8-6539-36A3EBDA97B9}"/>
              </a:ext>
            </a:extLst>
          </p:cNvPr>
          <p:cNvSpPr txBox="1">
            <a:spLocks/>
          </p:cNvSpPr>
          <p:nvPr/>
        </p:nvSpPr>
        <p:spPr>
          <a:xfrm>
            <a:off x="838200" y="3429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Font typeface="Arial" panose="020B0604020202020204" pitchFamily="34" charset="0"/>
              <a:buNone/>
            </a:pPr>
            <a:endParaRPr lang="en-US" dirty="0"/>
          </a:p>
          <a:p>
            <a:endParaRPr lang="en-US" dirty="0"/>
          </a:p>
        </p:txBody>
      </p:sp>
      <p:sp>
        <p:nvSpPr>
          <p:cNvPr id="9" name="Content Placeholder 2">
            <a:extLst>
              <a:ext uri="{FF2B5EF4-FFF2-40B4-BE49-F238E27FC236}">
                <a16:creationId xmlns:a16="http://schemas.microsoft.com/office/drawing/2014/main" id="{71F4C066-82A1-570B-7884-F5D5AF60345E}"/>
              </a:ext>
            </a:extLst>
          </p:cNvPr>
          <p:cNvSpPr txBox="1">
            <a:spLocks/>
          </p:cNvSpPr>
          <p:nvPr/>
        </p:nvSpPr>
        <p:spPr>
          <a:xfrm>
            <a:off x="838200" y="3412169"/>
            <a:ext cx="10515600" cy="4581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3"/>
              </a:rPr>
              <a:t>https://www.google.com/get/spectrumdatabase/sas/</a:t>
            </a:r>
            <a:endParaRPr lang="en-US" dirty="0"/>
          </a:p>
          <a:p>
            <a:r>
              <a:rPr lang="en-US" dirty="0">
                <a:hlinkClick r:id="rId4"/>
              </a:rPr>
              <a:t>https://www.coursera.org/learn/google-cbrs-cpi-training</a:t>
            </a:r>
            <a:endParaRPr lang="en-US" dirty="0"/>
          </a:p>
          <a:p>
            <a:r>
              <a:rPr lang="en-US" dirty="0">
                <a:hlinkClick r:id="rId5"/>
              </a:rPr>
              <a:t>https://blinqnetworks.com</a:t>
            </a:r>
            <a:endParaRPr lang="en-US" dirty="0"/>
          </a:p>
          <a:p>
            <a:r>
              <a:rPr lang="en-US" dirty="0">
                <a:hlinkClick r:id="rId6"/>
              </a:rPr>
              <a:t>https://na.baicells.com/</a:t>
            </a:r>
            <a:endParaRPr lang="en-US" dirty="0"/>
          </a:p>
          <a:p>
            <a:endParaRPr lang="en-US" dirty="0"/>
          </a:p>
        </p:txBody>
      </p:sp>
    </p:spTree>
    <p:extLst>
      <p:ext uri="{BB962C8B-B14F-4D97-AF65-F5344CB8AC3E}">
        <p14:creationId xmlns:p14="http://schemas.microsoft.com/office/powerpoint/2010/main" val="145774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1AB6B-9D2C-1E69-07BC-2AC668E38185}"/>
              </a:ext>
            </a:extLst>
          </p:cNvPr>
          <p:cNvSpPr>
            <a:spLocks noGrp="1"/>
          </p:cNvSpPr>
          <p:nvPr>
            <p:ph type="title"/>
          </p:nvPr>
        </p:nvSpPr>
        <p:spPr>
          <a:xfrm>
            <a:off x="640080" y="325369"/>
            <a:ext cx="4368602" cy="1956841"/>
          </a:xfrm>
        </p:spPr>
        <p:txBody>
          <a:bodyPr anchor="b">
            <a:normAutofit/>
          </a:bodyPr>
          <a:lstStyle/>
          <a:p>
            <a:r>
              <a:rPr lang="en-US" sz="5400"/>
              <a:t>The story so far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B7F8BE-B04E-02D3-C575-CC4E2E81845B}"/>
              </a:ext>
            </a:extLst>
          </p:cNvPr>
          <p:cNvSpPr>
            <a:spLocks noGrp="1"/>
          </p:cNvSpPr>
          <p:nvPr>
            <p:ph idx="1"/>
          </p:nvPr>
        </p:nvSpPr>
        <p:spPr>
          <a:xfrm>
            <a:off x="212813" y="2898732"/>
            <a:ext cx="4886077" cy="3320668"/>
          </a:xfrm>
        </p:spPr>
        <p:txBody>
          <a:bodyPr>
            <a:normAutofit lnSpcReduction="10000"/>
          </a:bodyPr>
          <a:lstStyle/>
          <a:p>
            <a:r>
              <a:rPr lang="en-US" sz="2200" dirty="0"/>
              <a:t>While researching 5G stuff, decided to scan the Internet for hosts that ”speak” 4G/5G. SCTP + GTP, that sort of stuff. See previous presentations.</a:t>
            </a:r>
          </a:p>
          <a:p>
            <a:pPr lvl="1"/>
            <a:r>
              <a:rPr lang="en-US" sz="1800" dirty="0"/>
              <a:t>https://</a:t>
            </a:r>
            <a:r>
              <a:rPr lang="en-US" sz="1800" dirty="0" err="1"/>
              <a:t>github.com</a:t>
            </a:r>
            <a:r>
              <a:rPr lang="en-US" sz="1800" dirty="0"/>
              <a:t>/</a:t>
            </a:r>
            <a:r>
              <a:rPr lang="en-US" sz="1800" dirty="0" err="1"/>
              <a:t>nobletrout</a:t>
            </a:r>
            <a:r>
              <a:rPr lang="en-US" sz="1800" dirty="0"/>
              <a:t>/</a:t>
            </a:r>
            <a:r>
              <a:rPr lang="en-US" sz="1800" dirty="0" err="1"/>
              <a:t>sctpscan</a:t>
            </a:r>
            <a:endParaRPr lang="en-US" sz="1800" dirty="0"/>
          </a:p>
          <a:p>
            <a:r>
              <a:rPr lang="en-US" sz="2200" dirty="0"/>
              <a:t>Ran into a lot expensive stuff (Ericsson), but also ran into a lot of stuff that looked like this</a:t>
            </a:r>
          </a:p>
          <a:p>
            <a:r>
              <a:rPr lang="en-US" sz="2200" dirty="0"/>
              <a:t>Web management ports on an “MME” isn’t normally a thing</a:t>
            </a:r>
          </a:p>
        </p:txBody>
      </p:sp>
      <p:pic>
        <p:nvPicPr>
          <p:cNvPr id="4" name="Picture 3">
            <a:extLst>
              <a:ext uri="{FF2B5EF4-FFF2-40B4-BE49-F238E27FC236}">
                <a16:creationId xmlns:a16="http://schemas.microsoft.com/office/drawing/2014/main" id="{C3F85040-E6B4-A167-74B1-89EC5CAA8415}"/>
              </a:ext>
            </a:extLst>
          </p:cNvPr>
          <p:cNvPicPr>
            <a:picLocks noChangeAspect="1"/>
          </p:cNvPicPr>
          <p:nvPr/>
        </p:nvPicPr>
        <p:blipFill rotWithShape="1">
          <a:blip r:embed="rId2"/>
          <a:srcRect t="7149" r="2" b="125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8966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3830-FC73-7B48-1222-1A4E26E7EA46}"/>
              </a:ext>
            </a:extLst>
          </p:cNvPr>
          <p:cNvSpPr>
            <a:spLocks noGrp="1"/>
          </p:cNvSpPr>
          <p:nvPr>
            <p:ph type="title"/>
          </p:nvPr>
        </p:nvSpPr>
        <p:spPr/>
        <p:txBody>
          <a:bodyPr>
            <a:normAutofit fontScale="90000"/>
          </a:bodyPr>
          <a:lstStyle/>
          <a:p>
            <a:r>
              <a:rPr lang="en-US" dirty="0"/>
              <a:t>What the heck…</a:t>
            </a:r>
            <a:br>
              <a:rPr lang="en-US" dirty="0"/>
            </a:br>
            <a:r>
              <a:rPr lang="en-US" dirty="0"/>
              <a:t>Some furious googling later and found out the following</a:t>
            </a:r>
          </a:p>
        </p:txBody>
      </p:sp>
      <p:sp>
        <p:nvSpPr>
          <p:cNvPr id="3" name="Content Placeholder 2">
            <a:extLst>
              <a:ext uri="{FF2B5EF4-FFF2-40B4-BE49-F238E27FC236}">
                <a16:creationId xmlns:a16="http://schemas.microsoft.com/office/drawing/2014/main" id="{71CCBB03-AF94-558F-68BE-ED9FF4EC86F4}"/>
              </a:ext>
            </a:extLst>
          </p:cNvPr>
          <p:cNvSpPr>
            <a:spLocks noGrp="1"/>
          </p:cNvSpPr>
          <p:nvPr>
            <p:ph idx="1"/>
          </p:nvPr>
        </p:nvSpPr>
        <p:spPr/>
        <p:txBody>
          <a:bodyPr/>
          <a:lstStyle/>
          <a:p>
            <a:r>
              <a:rPr lang="en-US" dirty="0"/>
              <a:t>There is an entire sub-industry selling low buck 4G equipment</a:t>
            </a:r>
          </a:p>
          <a:p>
            <a:r>
              <a:rPr lang="en-US" dirty="0"/>
              <a:t>There is a band set aside for regular folks like you and me (CBRS)</a:t>
            </a:r>
          </a:p>
          <a:p>
            <a:r>
              <a:rPr lang="en-US" dirty="0"/>
              <a:t>You need to be certified and pay the man $600</a:t>
            </a:r>
          </a:p>
          <a:p>
            <a:r>
              <a:rPr lang="en-US" dirty="0"/>
              <a:t>For about $2000 equipment costs you can run your own 4G network out of your house</a:t>
            </a:r>
          </a:p>
          <a:p>
            <a:pPr lvl="1"/>
            <a:r>
              <a:rPr lang="en-US" dirty="0"/>
              <a:t>Legally</a:t>
            </a:r>
          </a:p>
          <a:p>
            <a:pPr lvl="1"/>
            <a:r>
              <a:rPr lang="en-US" dirty="0"/>
              <a:t>Data only (well not really true but true enough)</a:t>
            </a:r>
          </a:p>
          <a:p>
            <a:pPr lvl="1"/>
            <a:r>
              <a:rPr lang="en-US" dirty="0"/>
              <a:t>SIM Cards, management consoles, all of that</a:t>
            </a:r>
          </a:p>
        </p:txBody>
      </p:sp>
    </p:spTree>
    <p:extLst>
      <p:ext uri="{BB962C8B-B14F-4D97-AF65-F5344CB8AC3E}">
        <p14:creationId xmlns:p14="http://schemas.microsoft.com/office/powerpoint/2010/main" val="786074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87748F-83DA-AE5D-1646-D89673E3FFC5}"/>
              </a:ext>
            </a:extLst>
          </p:cNvPr>
          <p:cNvSpPr>
            <a:spLocks noGrp="1"/>
          </p:cNvSpPr>
          <p:nvPr>
            <p:ph type="title"/>
          </p:nvPr>
        </p:nvSpPr>
        <p:spPr>
          <a:xfrm>
            <a:off x="643467" y="-87954"/>
            <a:ext cx="10905066" cy="1135737"/>
          </a:xfrm>
        </p:spPr>
        <p:txBody>
          <a:bodyPr>
            <a:normAutofit/>
          </a:bodyPr>
          <a:lstStyle/>
          <a:p>
            <a:r>
              <a:rPr lang="es-ES" sz="3600"/>
              <a:t>complejidad, ¡adiós!</a:t>
            </a:r>
            <a:br>
              <a:rPr lang="es-ES" sz="3600"/>
            </a:br>
            <a:r>
              <a:rPr lang="es-ES" sz="3600"/>
              <a:t>Remedial LTE discussion</a:t>
            </a:r>
            <a:endParaRPr lang="en-US" sz="3600"/>
          </a:p>
        </p:txBody>
      </p:sp>
      <p:sp>
        <p:nvSpPr>
          <p:cNvPr id="22" name="Content Placeholder 9">
            <a:extLst>
              <a:ext uri="{FF2B5EF4-FFF2-40B4-BE49-F238E27FC236}">
                <a16:creationId xmlns:a16="http://schemas.microsoft.com/office/drawing/2014/main" id="{1900AF7D-F37A-F540-F8F7-C0F10A438B44}"/>
              </a:ext>
            </a:extLst>
          </p:cNvPr>
          <p:cNvSpPr>
            <a:spLocks noGrp="1"/>
          </p:cNvSpPr>
          <p:nvPr>
            <p:ph idx="1"/>
          </p:nvPr>
        </p:nvSpPr>
        <p:spPr>
          <a:xfrm>
            <a:off x="0" y="1755900"/>
            <a:ext cx="4008384" cy="4393982"/>
          </a:xfrm>
        </p:spPr>
        <p:txBody>
          <a:bodyPr>
            <a:normAutofit/>
          </a:bodyPr>
          <a:lstStyle/>
          <a:p>
            <a:pPr marL="0" indent="0">
              <a:buNone/>
            </a:pPr>
            <a:r>
              <a:rPr lang="en-US" sz="2000" dirty="0"/>
              <a:t>COMPLICATED</a:t>
            </a:r>
          </a:p>
          <a:p>
            <a:pPr marL="0" indent="0">
              <a:buNone/>
            </a:pPr>
            <a:endParaRPr lang="en-US" sz="2000" dirty="0"/>
          </a:p>
          <a:p>
            <a:pPr marL="0" indent="0">
              <a:buNone/>
            </a:pPr>
            <a:r>
              <a:rPr lang="en-US" sz="2000" dirty="0"/>
              <a:t>MANY MUCH ACRONYM</a:t>
            </a:r>
          </a:p>
          <a:p>
            <a:pPr marL="0" indent="0">
              <a:buNone/>
            </a:pPr>
            <a:endParaRPr lang="en-US" sz="2000" dirty="0"/>
          </a:p>
          <a:p>
            <a:pPr marL="0" indent="0">
              <a:buNone/>
            </a:pPr>
            <a:r>
              <a:rPr lang="en-US" sz="2000" dirty="0"/>
              <a:t>NOT FUN</a:t>
            </a:r>
          </a:p>
          <a:p>
            <a:pPr marL="0" indent="0">
              <a:buNone/>
            </a:pPr>
            <a:endParaRPr lang="en-US" sz="2000" dirty="0"/>
          </a:p>
          <a:p>
            <a:pPr marL="0" indent="0">
              <a:buNone/>
            </a:pPr>
            <a:r>
              <a:rPr lang="en-US" sz="2000" dirty="0"/>
              <a:t>PUT TO SLEEP</a:t>
            </a:r>
          </a:p>
          <a:p>
            <a:pPr marL="0" indent="0">
              <a:buNone/>
            </a:pPr>
            <a:endParaRPr lang="en-US" sz="2000" dirty="0"/>
          </a:p>
          <a:p>
            <a:pPr marL="0" indent="0">
              <a:buNone/>
            </a:pPr>
            <a:r>
              <a:rPr lang="en-US" sz="2000" dirty="0"/>
              <a:t>HOW MAKE NOT SO BORING?</a:t>
            </a:r>
          </a:p>
          <a:p>
            <a:pPr marL="0" indent="0">
              <a:buNone/>
            </a:pPr>
            <a:endParaRPr lang="en-US" sz="2000" dirty="0"/>
          </a:p>
          <a:p>
            <a:pPr marL="0" indent="0">
              <a:buNone/>
            </a:pPr>
            <a:r>
              <a:rPr lang="en-US" sz="2000" dirty="0"/>
              <a:t>WORDS WORDS WORDS</a:t>
            </a:r>
          </a:p>
        </p:txBody>
      </p:sp>
      <p:grpSp>
        <p:nvGrpSpPr>
          <p:cNvPr id="23"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3">
            <a:extLst>
              <a:ext uri="{FF2B5EF4-FFF2-40B4-BE49-F238E27FC236}">
                <a16:creationId xmlns:a16="http://schemas.microsoft.com/office/drawing/2014/main" id="{642A22D5-ED9F-7A08-5A60-39FAD5521D0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46972" y="1135737"/>
            <a:ext cx="8063735" cy="5483341"/>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07148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DD379F35-5CEF-3522-9BF4-17B1A1C648B9}"/>
              </a:ext>
            </a:extLst>
          </p:cNvPr>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2954892" y="886324"/>
            <a:ext cx="6274296" cy="4235148"/>
          </a:xfrm>
          <a:prstGeom prst="rect">
            <a:avLst/>
          </a:prstGeom>
          <a:solidFill>
            <a:schemeClr val="bg1"/>
          </a:solidFill>
        </p:spPr>
      </p:pic>
      <p:grpSp>
        <p:nvGrpSpPr>
          <p:cNvPr id="14" name="Group 13">
            <a:extLst>
              <a:ext uri="{FF2B5EF4-FFF2-40B4-BE49-F238E27FC236}">
                <a16:creationId xmlns:a16="http://schemas.microsoft.com/office/drawing/2014/main" id="{D691FB84-2598-B7EA-661C-AE85BCFF848B}"/>
              </a:ext>
            </a:extLst>
          </p:cNvPr>
          <p:cNvGrpSpPr/>
          <p:nvPr/>
        </p:nvGrpSpPr>
        <p:grpSpPr>
          <a:xfrm>
            <a:off x="2130334" y="4756612"/>
            <a:ext cx="1967040" cy="565920"/>
            <a:chOff x="2130334" y="4756612"/>
            <a:chExt cx="1967040" cy="565920"/>
          </a:xfrm>
        </p:grpSpPr>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0E44241A-1FFD-1FD1-4855-A118C28B14A8}"/>
                    </a:ext>
                  </a:extLst>
                </p14:cNvPr>
                <p14:cNvContentPartPr/>
                <p14:nvPr/>
              </p14:nvContentPartPr>
              <p14:xfrm>
                <a:off x="2130334" y="4945252"/>
                <a:ext cx="1885680" cy="377280"/>
              </p14:xfrm>
            </p:contentPart>
          </mc:Choice>
          <mc:Fallback xmlns="">
            <p:pic>
              <p:nvPicPr>
                <p:cNvPr id="8" name="Ink 7">
                  <a:extLst>
                    <a:ext uri="{FF2B5EF4-FFF2-40B4-BE49-F238E27FC236}">
                      <a16:creationId xmlns:a16="http://schemas.microsoft.com/office/drawing/2014/main" id="{0E44241A-1FFD-1FD1-4855-A118C28B14A8}"/>
                    </a:ext>
                  </a:extLst>
                </p:cNvPr>
                <p:cNvPicPr/>
                <p:nvPr/>
              </p:nvPicPr>
              <p:blipFill>
                <a:blip r:embed="rId5"/>
                <a:stretch>
                  <a:fillRect/>
                </a:stretch>
              </p:blipFill>
              <p:spPr>
                <a:xfrm>
                  <a:off x="2121334" y="4936252"/>
                  <a:ext cx="19033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3EF6EA84-1D90-8E0C-77A2-9628EE346CED}"/>
                    </a:ext>
                  </a:extLst>
                </p14:cNvPr>
                <p14:cNvContentPartPr/>
                <p14:nvPr/>
              </p14:nvContentPartPr>
              <p14:xfrm>
                <a:off x="3625414" y="4756612"/>
                <a:ext cx="394560" cy="203760"/>
              </p14:xfrm>
            </p:contentPart>
          </mc:Choice>
          <mc:Fallback xmlns="">
            <p:pic>
              <p:nvPicPr>
                <p:cNvPr id="11" name="Ink 10">
                  <a:extLst>
                    <a:ext uri="{FF2B5EF4-FFF2-40B4-BE49-F238E27FC236}">
                      <a16:creationId xmlns:a16="http://schemas.microsoft.com/office/drawing/2014/main" id="{3EF6EA84-1D90-8E0C-77A2-9628EE346CED}"/>
                    </a:ext>
                  </a:extLst>
                </p:cNvPr>
                <p:cNvPicPr/>
                <p:nvPr/>
              </p:nvPicPr>
              <p:blipFill>
                <a:blip r:embed="rId7"/>
                <a:stretch>
                  <a:fillRect/>
                </a:stretch>
              </p:blipFill>
              <p:spPr>
                <a:xfrm>
                  <a:off x="3616774" y="4747612"/>
                  <a:ext cx="412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14BD62E5-6805-1C95-06CB-C0524E0D1960}"/>
                    </a:ext>
                  </a:extLst>
                </p14:cNvPr>
                <p14:cNvContentPartPr/>
                <p14:nvPr/>
              </p14:nvContentPartPr>
              <p14:xfrm>
                <a:off x="3622174" y="4983412"/>
                <a:ext cx="475200" cy="276120"/>
              </p14:xfrm>
            </p:contentPart>
          </mc:Choice>
          <mc:Fallback xmlns="">
            <p:pic>
              <p:nvPicPr>
                <p:cNvPr id="13" name="Ink 12">
                  <a:extLst>
                    <a:ext uri="{FF2B5EF4-FFF2-40B4-BE49-F238E27FC236}">
                      <a16:creationId xmlns:a16="http://schemas.microsoft.com/office/drawing/2014/main" id="{14BD62E5-6805-1C95-06CB-C0524E0D1960}"/>
                    </a:ext>
                  </a:extLst>
                </p:cNvPr>
                <p:cNvPicPr/>
                <p:nvPr/>
              </p:nvPicPr>
              <p:blipFill>
                <a:blip r:embed="rId9"/>
                <a:stretch>
                  <a:fillRect/>
                </a:stretch>
              </p:blipFill>
              <p:spPr>
                <a:xfrm>
                  <a:off x="3613534" y="4974412"/>
                  <a:ext cx="492840" cy="293760"/>
                </a:xfrm>
                <a:prstGeom prst="rect">
                  <a:avLst/>
                </a:prstGeom>
              </p:spPr>
            </p:pic>
          </mc:Fallback>
        </mc:AlternateContent>
      </p:grpSp>
      <p:sp>
        <p:nvSpPr>
          <p:cNvPr id="15" name="TextBox 14">
            <a:extLst>
              <a:ext uri="{FF2B5EF4-FFF2-40B4-BE49-F238E27FC236}">
                <a16:creationId xmlns:a16="http://schemas.microsoft.com/office/drawing/2014/main" id="{F995B15B-F093-066C-8998-F345D75FCE02}"/>
              </a:ext>
            </a:extLst>
          </p:cNvPr>
          <p:cNvSpPr txBox="1"/>
          <p:nvPr/>
        </p:nvSpPr>
        <p:spPr>
          <a:xfrm>
            <a:off x="296562" y="5121472"/>
            <a:ext cx="2658330" cy="646331"/>
          </a:xfrm>
          <a:prstGeom prst="rect">
            <a:avLst/>
          </a:prstGeom>
          <a:noFill/>
        </p:spPr>
        <p:txBody>
          <a:bodyPr wrap="square" rtlCol="0">
            <a:spAutoFit/>
          </a:bodyPr>
          <a:lstStyle/>
          <a:p>
            <a:r>
              <a:rPr lang="en-US" dirty="0"/>
              <a:t>Just give me web management thing</a:t>
            </a:r>
          </a:p>
        </p:txBody>
      </p:sp>
      <p:grpSp>
        <p:nvGrpSpPr>
          <p:cNvPr id="20" name="Group 19">
            <a:extLst>
              <a:ext uri="{FF2B5EF4-FFF2-40B4-BE49-F238E27FC236}">
                <a16:creationId xmlns:a16="http://schemas.microsoft.com/office/drawing/2014/main" id="{25C31175-6A7D-63B2-0CD6-AB324572D21B}"/>
              </a:ext>
            </a:extLst>
          </p:cNvPr>
          <p:cNvGrpSpPr/>
          <p:nvPr/>
        </p:nvGrpSpPr>
        <p:grpSpPr>
          <a:xfrm>
            <a:off x="5474734" y="3994852"/>
            <a:ext cx="1276560" cy="1334160"/>
            <a:chOff x="5474734" y="3994852"/>
            <a:chExt cx="1276560" cy="1334160"/>
          </a:xfrm>
        </p:grpSpPr>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85E10D4B-DA47-1A8E-06B0-27B98BFAF466}"/>
                    </a:ext>
                  </a:extLst>
                </p14:cNvPr>
                <p14:cNvContentPartPr/>
                <p14:nvPr/>
              </p14:nvContentPartPr>
              <p14:xfrm>
                <a:off x="5474734" y="4238572"/>
                <a:ext cx="1276560" cy="1090440"/>
              </p14:xfrm>
            </p:contentPart>
          </mc:Choice>
          <mc:Fallback xmlns="">
            <p:pic>
              <p:nvPicPr>
                <p:cNvPr id="16" name="Ink 15">
                  <a:extLst>
                    <a:ext uri="{FF2B5EF4-FFF2-40B4-BE49-F238E27FC236}">
                      <a16:creationId xmlns:a16="http://schemas.microsoft.com/office/drawing/2014/main" id="{85E10D4B-DA47-1A8E-06B0-27B98BFAF466}"/>
                    </a:ext>
                  </a:extLst>
                </p:cNvPr>
                <p:cNvPicPr/>
                <p:nvPr/>
              </p:nvPicPr>
              <p:blipFill>
                <a:blip r:embed="rId11"/>
                <a:stretch>
                  <a:fillRect/>
                </a:stretch>
              </p:blipFill>
              <p:spPr>
                <a:xfrm>
                  <a:off x="5465734" y="4229572"/>
                  <a:ext cx="1294200" cy="110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76A822C0-EC48-5ACC-86D3-04AE0A9C95DE}"/>
                    </a:ext>
                  </a:extLst>
                </p14:cNvPr>
                <p14:cNvContentPartPr/>
                <p14:nvPr/>
              </p14:nvContentPartPr>
              <p14:xfrm>
                <a:off x="5476174" y="4304092"/>
                <a:ext cx="82080" cy="199080"/>
              </p14:xfrm>
            </p:contentPart>
          </mc:Choice>
          <mc:Fallback xmlns="">
            <p:pic>
              <p:nvPicPr>
                <p:cNvPr id="17" name="Ink 16">
                  <a:extLst>
                    <a:ext uri="{FF2B5EF4-FFF2-40B4-BE49-F238E27FC236}">
                      <a16:creationId xmlns:a16="http://schemas.microsoft.com/office/drawing/2014/main" id="{76A822C0-EC48-5ACC-86D3-04AE0A9C95DE}"/>
                    </a:ext>
                  </a:extLst>
                </p:cNvPr>
                <p:cNvPicPr/>
                <p:nvPr/>
              </p:nvPicPr>
              <p:blipFill>
                <a:blip r:embed="rId13"/>
                <a:stretch>
                  <a:fillRect/>
                </a:stretch>
              </p:blipFill>
              <p:spPr>
                <a:xfrm>
                  <a:off x="5467174" y="4295092"/>
                  <a:ext cx="99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781BC400-D9EA-8E6C-C85B-D8C79B28262C}"/>
                    </a:ext>
                  </a:extLst>
                </p14:cNvPr>
                <p14:cNvContentPartPr/>
                <p14:nvPr/>
              </p14:nvContentPartPr>
              <p14:xfrm>
                <a:off x="5487694" y="3994852"/>
                <a:ext cx="479880" cy="257040"/>
              </p14:xfrm>
            </p:contentPart>
          </mc:Choice>
          <mc:Fallback xmlns="">
            <p:pic>
              <p:nvPicPr>
                <p:cNvPr id="19" name="Ink 18">
                  <a:extLst>
                    <a:ext uri="{FF2B5EF4-FFF2-40B4-BE49-F238E27FC236}">
                      <a16:creationId xmlns:a16="http://schemas.microsoft.com/office/drawing/2014/main" id="{781BC400-D9EA-8E6C-C85B-D8C79B28262C}"/>
                    </a:ext>
                  </a:extLst>
                </p:cNvPr>
                <p:cNvPicPr/>
                <p:nvPr/>
              </p:nvPicPr>
              <p:blipFill>
                <a:blip r:embed="rId15"/>
                <a:stretch>
                  <a:fillRect/>
                </a:stretch>
              </p:blipFill>
              <p:spPr>
                <a:xfrm>
                  <a:off x="5478694" y="3986212"/>
                  <a:ext cx="497520" cy="274680"/>
                </a:xfrm>
                <a:prstGeom prst="rect">
                  <a:avLst/>
                </a:prstGeom>
              </p:spPr>
            </p:pic>
          </mc:Fallback>
        </mc:AlternateContent>
      </p:grpSp>
      <p:sp>
        <p:nvSpPr>
          <p:cNvPr id="21" name="TextBox 20">
            <a:extLst>
              <a:ext uri="{FF2B5EF4-FFF2-40B4-BE49-F238E27FC236}">
                <a16:creationId xmlns:a16="http://schemas.microsoft.com/office/drawing/2014/main" id="{EF907893-E4A9-2300-CD27-A4E5F577A64D}"/>
              </a:ext>
            </a:extLst>
          </p:cNvPr>
          <p:cNvSpPr txBox="1"/>
          <p:nvPr/>
        </p:nvSpPr>
        <p:spPr>
          <a:xfrm>
            <a:off x="6240162" y="5444637"/>
            <a:ext cx="2759345" cy="369332"/>
          </a:xfrm>
          <a:prstGeom prst="rect">
            <a:avLst/>
          </a:prstGeom>
          <a:noFill/>
        </p:spPr>
        <p:txBody>
          <a:bodyPr wrap="none" rtlCol="0">
            <a:spAutoFit/>
          </a:bodyPr>
          <a:lstStyle/>
          <a:p>
            <a:r>
              <a:rPr lang="en-US" dirty="0"/>
              <a:t>Just connect me to internet</a:t>
            </a:r>
          </a:p>
        </p:txBody>
      </p:sp>
      <p:grpSp>
        <p:nvGrpSpPr>
          <p:cNvPr id="26" name="Group 25">
            <a:extLst>
              <a:ext uri="{FF2B5EF4-FFF2-40B4-BE49-F238E27FC236}">
                <a16:creationId xmlns:a16="http://schemas.microsoft.com/office/drawing/2014/main" id="{5A56C61F-439E-89DB-2CCE-09B0F1B17E33}"/>
              </a:ext>
            </a:extLst>
          </p:cNvPr>
          <p:cNvGrpSpPr/>
          <p:nvPr/>
        </p:nvGrpSpPr>
        <p:grpSpPr>
          <a:xfrm>
            <a:off x="1422934" y="1020532"/>
            <a:ext cx="1755720" cy="733320"/>
            <a:chOff x="1422934" y="1020532"/>
            <a:chExt cx="1755720" cy="733320"/>
          </a:xfrm>
        </p:grpSpPr>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52AC0B3B-6228-3620-CBDC-EF30C507220F}"/>
                    </a:ext>
                  </a:extLst>
                </p14:cNvPr>
                <p14:cNvContentPartPr/>
                <p14:nvPr/>
              </p14:nvContentPartPr>
              <p14:xfrm>
                <a:off x="1422934" y="1472332"/>
                <a:ext cx="1689480" cy="281520"/>
              </p14:xfrm>
            </p:contentPart>
          </mc:Choice>
          <mc:Fallback xmlns="">
            <p:pic>
              <p:nvPicPr>
                <p:cNvPr id="22" name="Ink 21">
                  <a:extLst>
                    <a:ext uri="{FF2B5EF4-FFF2-40B4-BE49-F238E27FC236}">
                      <a16:creationId xmlns:a16="http://schemas.microsoft.com/office/drawing/2014/main" id="{52AC0B3B-6228-3620-CBDC-EF30C507220F}"/>
                    </a:ext>
                  </a:extLst>
                </p:cNvPr>
                <p:cNvPicPr/>
                <p:nvPr/>
              </p:nvPicPr>
              <p:blipFill>
                <a:blip r:embed="rId17"/>
                <a:stretch>
                  <a:fillRect/>
                </a:stretch>
              </p:blipFill>
              <p:spPr>
                <a:xfrm>
                  <a:off x="1414294" y="1463332"/>
                  <a:ext cx="1707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Ink 22">
                  <a:extLst>
                    <a:ext uri="{FF2B5EF4-FFF2-40B4-BE49-F238E27FC236}">
                      <a16:creationId xmlns:a16="http://schemas.microsoft.com/office/drawing/2014/main" id="{A29A80BC-80AD-1C5B-F6E4-4FF3E7F1A567}"/>
                    </a:ext>
                  </a:extLst>
                </p14:cNvPr>
                <p14:cNvContentPartPr/>
                <p14:nvPr/>
              </p14:nvContentPartPr>
              <p14:xfrm>
                <a:off x="2430214" y="1020532"/>
                <a:ext cx="748440" cy="409680"/>
              </p14:xfrm>
            </p:contentPart>
          </mc:Choice>
          <mc:Fallback xmlns="">
            <p:pic>
              <p:nvPicPr>
                <p:cNvPr id="23" name="Ink 22">
                  <a:extLst>
                    <a:ext uri="{FF2B5EF4-FFF2-40B4-BE49-F238E27FC236}">
                      <a16:creationId xmlns:a16="http://schemas.microsoft.com/office/drawing/2014/main" id="{A29A80BC-80AD-1C5B-F6E4-4FF3E7F1A567}"/>
                    </a:ext>
                  </a:extLst>
                </p:cNvPr>
                <p:cNvPicPr/>
                <p:nvPr/>
              </p:nvPicPr>
              <p:blipFill>
                <a:blip r:embed="rId19"/>
                <a:stretch>
                  <a:fillRect/>
                </a:stretch>
              </p:blipFill>
              <p:spPr>
                <a:xfrm>
                  <a:off x="2421574" y="1011892"/>
                  <a:ext cx="7660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Ink 24">
                  <a:extLst>
                    <a:ext uri="{FF2B5EF4-FFF2-40B4-BE49-F238E27FC236}">
                      <a16:creationId xmlns:a16="http://schemas.microsoft.com/office/drawing/2014/main" id="{EC03794D-FDCB-3A81-9C77-881DE8D72CBA}"/>
                    </a:ext>
                  </a:extLst>
                </p14:cNvPr>
                <p14:cNvContentPartPr/>
                <p14:nvPr/>
              </p14:nvContentPartPr>
              <p14:xfrm>
                <a:off x="2833054" y="1486732"/>
                <a:ext cx="339120" cy="219960"/>
              </p14:xfrm>
            </p:contentPart>
          </mc:Choice>
          <mc:Fallback xmlns="">
            <p:pic>
              <p:nvPicPr>
                <p:cNvPr id="25" name="Ink 24">
                  <a:extLst>
                    <a:ext uri="{FF2B5EF4-FFF2-40B4-BE49-F238E27FC236}">
                      <a16:creationId xmlns:a16="http://schemas.microsoft.com/office/drawing/2014/main" id="{EC03794D-FDCB-3A81-9C77-881DE8D72CBA}"/>
                    </a:ext>
                  </a:extLst>
                </p:cNvPr>
                <p:cNvPicPr/>
                <p:nvPr/>
              </p:nvPicPr>
              <p:blipFill>
                <a:blip r:embed="rId21"/>
                <a:stretch>
                  <a:fillRect/>
                </a:stretch>
              </p:blipFill>
              <p:spPr>
                <a:xfrm>
                  <a:off x="2824054" y="1477732"/>
                  <a:ext cx="356760" cy="237600"/>
                </a:xfrm>
                <a:prstGeom prst="rect">
                  <a:avLst/>
                </a:prstGeom>
              </p:spPr>
            </p:pic>
          </mc:Fallback>
        </mc:AlternateContent>
      </p:grpSp>
      <p:sp>
        <p:nvSpPr>
          <p:cNvPr id="27" name="TextBox 26">
            <a:extLst>
              <a:ext uri="{FF2B5EF4-FFF2-40B4-BE49-F238E27FC236}">
                <a16:creationId xmlns:a16="http://schemas.microsoft.com/office/drawing/2014/main" id="{561F1EAE-D79D-D42A-7D03-814ED3A5D359}"/>
              </a:ext>
            </a:extLst>
          </p:cNvPr>
          <p:cNvSpPr txBox="1"/>
          <p:nvPr/>
        </p:nvSpPr>
        <p:spPr>
          <a:xfrm>
            <a:off x="105512" y="1880363"/>
            <a:ext cx="2938881" cy="369332"/>
          </a:xfrm>
          <a:prstGeom prst="rect">
            <a:avLst/>
          </a:prstGeom>
          <a:noFill/>
        </p:spPr>
        <p:txBody>
          <a:bodyPr wrap="none" rtlCol="0">
            <a:spAutoFit/>
          </a:bodyPr>
          <a:lstStyle/>
          <a:p>
            <a:r>
              <a:rPr lang="en-US" dirty="0"/>
              <a:t>Sure I guess I need SIM Card?</a:t>
            </a:r>
          </a:p>
        </p:txBody>
      </p:sp>
      <p:sp>
        <p:nvSpPr>
          <p:cNvPr id="28" name="TextBox 27">
            <a:extLst>
              <a:ext uri="{FF2B5EF4-FFF2-40B4-BE49-F238E27FC236}">
                <a16:creationId xmlns:a16="http://schemas.microsoft.com/office/drawing/2014/main" id="{0CD009F5-418B-94D5-A809-531D91A186F1}"/>
              </a:ext>
            </a:extLst>
          </p:cNvPr>
          <p:cNvSpPr txBox="1"/>
          <p:nvPr/>
        </p:nvSpPr>
        <p:spPr>
          <a:xfrm>
            <a:off x="3002614" y="123568"/>
            <a:ext cx="6226574" cy="646331"/>
          </a:xfrm>
          <a:prstGeom prst="rect">
            <a:avLst/>
          </a:prstGeom>
          <a:noFill/>
        </p:spPr>
        <p:txBody>
          <a:bodyPr wrap="square" rtlCol="0">
            <a:spAutoFit/>
          </a:bodyPr>
          <a:lstStyle/>
          <a:p>
            <a:r>
              <a:rPr lang="en-US" sz="3600" dirty="0"/>
              <a:t>Desired End State</a:t>
            </a:r>
          </a:p>
        </p:txBody>
      </p:sp>
    </p:spTree>
    <p:extLst>
      <p:ext uri="{BB962C8B-B14F-4D97-AF65-F5344CB8AC3E}">
        <p14:creationId xmlns:p14="http://schemas.microsoft.com/office/powerpoint/2010/main" val="323578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A2D2-F308-027C-586B-8DA158FED600}"/>
              </a:ext>
            </a:extLst>
          </p:cNvPr>
          <p:cNvSpPr>
            <a:spLocks noGrp="1"/>
          </p:cNvSpPr>
          <p:nvPr>
            <p:ph type="title"/>
          </p:nvPr>
        </p:nvSpPr>
        <p:spPr/>
        <p:txBody>
          <a:bodyPr/>
          <a:lstStyle/>
          <a:p>
            <a:r>
              <a:rPr lang="en-US" dirty="0"/>
              <a:t>CBRS Tiers</a:t>
            </a:r>
          </a:p>
        </p:txBody>
      </p:sp>
      <p:graphicFrame>
        <p:nvGraphicFramePr>
          <p:cNvPr id="4" name="Content Placeholder 3">
            <a:extLst>
              <a:ext uri="{FF2B5EF4-FFF2-40B4-BE49-F238E27FC236}">
                <a16:creationId xmlns:a16="http://schemas.microsoft.com/office/drawing/2014/main" id="{0BD5FF10-7EB6-6B70-3A43-2BC626ED5EBE}"/>
              </a:ext>
            </a:extLst>
          </p:cNvPr>
          <p:cNvGraphicFramePr>
            <a:graphicFrameLocks noGrp="1"/>
          </p:cNvGraphicFramePr>
          <p:nvPr>
            <p:ph idx="1"/>
            <p:extLst>
              <p:ext uri="{D42A27DB-BD31-4B8C-83A1-F6EECF244321}">
                <p14:modId xmlns:p14="http://schemas.microsoft.com/office/powerpoint/2010/main" val="2920667320"/>
              </p:ext>
            </p:extLst>
          </p:nvPr>
        </p:nvGraphicFramePr>
        <p:xfrm>
          <a:off x="838199" y="1385047"/>
          <a:ext cx="7270377" cy="510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B9DCF8A-0F7D-2686-52A5-B2A8C8DD30C6}"/>
              </a:ext>
            </a:extLst>
          </p:cNvPr>
          <p:cNvSpPr txBox="1"/>
          <p:nvPr/>
        </p:nvSpPr>
        <p:spPr>
          <a:xfrm>
            <a:off x="8498541" y="1210235"/>
            <a:ext cx="3052483" cy="1754326"/>
          </a:xfrm>
          <a:prstGeom prst="rect">
            <a:avLst/>
          </a:prstGeom>
          <a:noFill/>
        </p:spPr>
        <p:txBody>
          <a:bodyPr wrap="square" rtlCol="0">
            <a:spAutoFit/>
          </a:bodyPr>
          <a:lstStyle/>
          <a:p>
            <a:r>
              <a:rPr lang="en-US" dirty="0"/>
              <a:t>CBRS is broken into three parts</a:t>
            </a:r>
          </a:p>
          <a:p>
            <a:r>
              <a:rPr lang="en-US" dirty="0"/>
              <a:t>We are interested in the last tier. Everything for setting up your own LTE network is about avoiding interfering with everyone else.</a:t>
            </a:r>
          </a:p>
        </p:txBody>
      </p:sp>
    </p:spTree>
    <p:extLst>
      <p:ext uri="{BB962C8B-B14F-4D97-AF65-F5344CB8AC3E}">
        <p14:creationId xmlns:p14="http://schemas.microsoft.com/office/powerpoint/2010/main" val="3093739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AC8A-EBFD-CBBC-67CC-62C898B0CE71}"/>
              </a:ext>
            </a:extLst>
          </p:cNvPr>
          <p:cNvSpPr>
            <a:spLocks noGrp="1"/>
          </p:cNvSpPr>
          <p:nvPr>
            <p:ph type="title"/>
          </p:nvPr>
        </p:nvSpPr>
        <p:spPr>
          <a:xfrm>
            <a:off x="1676400" y="0"/>
            <a:ext cx="10515600" cy="1325563"/>
          </a:xfrm>
        </p:spPr>
        <p:txBody>
          <a:bodyPr/>
          <a:lstStyle/>
          <a:p>
            <a:r>
              <a:rPr lang="en-US" dirty="0"/>
              <a:t>Spectrum Considerations - CBRS</a:t>
            </a:r>
          </a:p>
        </p:txBody>
      </p:sp>
      <p:sp>
        <p:nvSpPr>
          <p:cNvPr id="3" name="Content Placeholder 2">
            <a:extLst>
              <a:ext uri="{FF2B5EF4-FFF2-40B4-BE49-F238E27FC236}">
                <a16:creationId xmlns:a16="http://schemas.microsoft.com/office/drawing/2014/main" id="{20DFEA20-6DE9-4A35-3EAE-F1DB6443C43A}"/>
              </a:ext>
            </a:extLst>
          </p:cNvPr>
          <p:cNvSpPr>
            <a:spLocks noGrp="1"/>
          </p:cNvSpPr>
          <p:nvPr>
            <p:ph idx="1"/>
          </p:nvPr>
        </p:nvSpPr>
        <p:spPr>
          <a:xfrm>
            <a:off x="197224" y="1086130"/>
            <a:ext cx="11837894" cy="2652152"/>
          </a:xfrm>
        </p:spPr>
        <p:txBody>
          <a:bodyPr>
            <a:normAutofit lnSpcReduction="10000"/>
          </a:bodyPr>
          <a:lstStyle/>
          <a:p>
            <a:r>
              <a:rPr lang="en-US" dirty="0"/>
              <a:t>CBRS is not wild west</a:t>
            </a:r>
          </a:p>
          <a:p>
            <a:r>
              <a:rPr lang="en-US" dirty="0"/>
              <a:t>You must be a </a:t>
            </a:r>
            <a:r>
              <a:rPr lang="en-US" b="1" dirty="0"/>
              <a:t>Certified Product Installer (CPI)</a:t>
            </a:r>
            <a:endParaRPr lang="en-US" dirty="0"/>
          </a:p>
          <a:p>
            <a:r>
              <a:rPr lang="en-US" dirty="0"/>
              <a:t>You must </a:t>
            </a:r>
            <a:r>
              <a:rPr lang="en-US" b="1" dirty="0"/>
              <a:t>take a training class</a:t>
            </a:r>
            <a:endParaRPr lang="en-US" dirty="0"/>
          </a:p>
          <a:p>
            <a:r>
              <a:rPr lang="en-US" dirty="0"/>
              <a:t>You must </a:t>
            </a:r>
            <a:r>
              <a:rPr lang="en-US" b="1" dirty="0"/>
              <a:t>get the certificate (yes crypto digital one, that kind, real kind)</a:t>
            </a:r>
          </a:p>
          <a:p>
            <a:r>
              <a:rPr lang="en-US" dirty="0"/>
              <a:t>Then you can get spectrum “assigned” to your </a:t>
            </a:r>
            <a:r>
              <a:rPr lang="en-US" dirty="0" err="1"/>
              <a:t>enodeB</a:t>
            </a:r>
            <a:r>
              <a:rPr lang="en-US" dirty="0"/>
              <a:t>, I mean CBSD, no cell tower</a:t>
            </a:r>
          </a:p>
          <a:p>
            <a:endParaRPr lang="en-US" dirty="0"/>
          </a:p>
        </p:txBody>
      </p:sp>
      <p:graphicFrame>
        <p:nvGraphicFramePr>
          <p:cNvPr id="5" name="Diagram 4">
            <a:extLst>
              <a:ext uri="{FF2B5EF4-FFF2-40B4-BE49-F238E27FC236}">
                <a16:creationId xmlns:a16="http://schemas.microsoft.com/office/drawing/2014/main" id="{4C13D242-AADA-3526-29AB-1886AA51DD8C}"/>
              </a:ext>
            </a:extLst>
          </p:cNvPr>
          <p:cNvGraphicFramePr/>
          <p:nvPr>
            <p:extLst>
              <p:ext uri="{D42A27DB-BD31-4B8C-83A1-F6EECF244321}">
                <p14:modId xmlns:p14="http://schemas.microsoft.com/office/powerpoint/2010/main" val="1866418422"/>
              </p:ext>
            </p:extLst>
          </p:nvPr>
        </p:nvGraphicFramePr>
        <p:xfrm>
          <a:off x="197224" y="3738282"/>
          <a:ext cx="11994776" cy="27545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4886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EC34-982B-037A-4B40-C4681E8078CF}"/>
              </a:ext>
            </a:extLst>
          </p:cNvPr>
          <p:cNvSpPr>
            <a:spLocks noGrp="1"/>
          </p:cNvSpPr>
          <p:nvPr>
            <p:ph type="title"/>
          </p:nvPr>
        </p:nvSpPr>
        <p:spPr/>
        <p:txBody>
          <a:bodyPr/>
          <a:lstStyle/>
          <a:p>
            <a:r>
              <a:rPr lang="en-US" dirty="0"/>
              <a:t>First hurdle, how do I get certified?</a:t>
            </a:r>
          </a:p>
        </p:txBody>
      </p:sp>
      <p:sp>
        <p:nvSpPr>
          <p:cNvPr id="3" name="Content Placeholder 2">
            <a:extLst>
              <a:ext uri="{FF2B5EF4-FFF2-40B4-BE49-F238E27FC236}">
                <a16:creationId xmlns:a16="http://schemas.microsoft.com/office/drawing/2014/main" id="{86500C60-44F8-D8E0-C4C7-36B69AB8CF41}"/>
              </a:ext>
            </a:extLst>
          </p:cNvPr>
          <p:cNvSpPr>
            <a:spLocks noGrp="1"/>
          </p:cNvSpPr>
          <p:nvPr>
            <p:ph idx="1"/>
          </p:nvPr>
        </p:nvSpPr>
        <p:spPr>
          <a:xfrm>
            <a:off x="233082" y="1459240"/>
            <a:ext cx="7079130" cy="5156713"/>
          </a:xfrm>
        </p:spPr>
        <p:txBody>
          <a:bodyPr>
            <a:normAutofit/>
          </a:bodyPr>
          <a:lstStyle/>
          <a:p>
            <a:r>
              <a:rPr lang="en-US" dirty="0"/>
              <a:t>Start with the </a:t>
            </a:r>
            <a:r>
              <a:rPr lang="en-US" dirty="0" err="1"/>
              <a:t>WinnForum</a:t>
            </a:r>
            <a:r>
              <a:rPr lang="en-US" dirty="0"/>
              <a:t> CBRS standards</a:t>
            </a:r>
          </a:p>
          <a:p>
            <a:r>
              <a:rPr lang="en-US" dirty="0">
                <a:hlinkClick r:id="rId2"/>
              </a:rPr>
              <a:t>https://cbrs.wirelessinnovation.org/cpi-training-program</a:t>
            </a:r>
            <a:endParaRPr lang="en-US" dirty="0"/>
          </a:p>
          <a:p>
            <a:r>
              <a:rPr lang="en-US" dirty="0"/>
              <a:t>Bottom line, one of these vendors on right</a:t>
            </a:r>
          </a:p>
          <a:p>
            <a:r>
              <a:rPr lang="en-US" dirty="0"/>
              <a:t>I went with google because no human contact needed</a:t>
            </a:r>
          </a:p>
          <a:p>
            <a:r>
              <a:rPr lang="en-US" dirty="0"/>
              <a:t>Training takes about 6 hours</a:t>
            </a:r>
          </a:p>
          <a:p>
            <a:r>
              <a:rPr lang="en-US" dirty="0"/>
              <a:t>You get digital certificate in a day or so</a:t>
            </a:r>
          </a:p>
          <a:p>
            <a:r>
              <a:rPr lang="en-US" dirty="0"/>
              <a:t>The training will tell you all sorts of boring stuff, like azimuths, above ground level measuring, </a:t>
            </a:r>
            <a:r>
              <a:rPr lang="en-US" dirty="0" err="1"/>
              <a:t>etc</a:t>
            </a:r>
            <a:endParaRPr lang="en-US" dirty="0"/>
          </a:p>
          <a:p>
            <a:pPr marL="0" indent="0">
              <a:buNone/>
            </a:pPr>
            <a:endParaRPr lang="en-US" dirty="0"/>
          </a:p>
        </p:txBody>
      </p:sp>
      <p:pic>
        <p:nvPicPr>
          <p:cNvPr id="4" name="Picture 3">
            <a:extLst>
              <a:ext uri="{FF2B5EF4-FFF2-40B4-BE49-F238E27FC236}">
                <a16:creationId xmlns:a16="http://schemas.microsoft.com/office/drawing/2014/main" id="{44CA6191-7601-7EAA-D2EF-CA25B8CB88EF}"/>
              </a:ext>
            </a:extLst>
          </p:cNvPr>
          <p:cNvPicPr>
            <a:picLocks noChangeAspect="1"/>
          </p:cNvPicPr>
          <p:nvPr/>
        </p:nvPicPr>
        <p:blipFill>
          <a:blip r:embed="rId3"/>
          <a:stretch>
            <a:fillRect/>
          </a:stretch>
        </p:blipFill>
        <p:spPr>
          <a:xfrm>
            <a:off x="7312212" y="1459240"/>
            <a:ext cx="4775200" cy="5054600"/>
          </a:xfrm>
          <a:prstGeom prst="rect">
            <a:avLst/>
          </a:prstGeom>
          <a:ln>
            <a:solidFill>
              <a:schemeClr val="accent1"/>
            </a:solidFill>
          </a:ln>
        </p:spPr>
      </p:pic>
    </p:spTree>
    <p:extLst>
      <p:ext uri="{BB962C8B-B14F-4D97-AF65-F5344CB8AC3E}">
        <p14:creationId xmlns:p14="http://schemas.microsoft.com/office/powerpoint/2010/main" val="1516605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4259</TotalTime>
  <Words>1047</Words>
  <Application>Microsoft Macintosh PowerPoint</Application>
  <PresentationFormat>Widescreen</PresentationFormat>
  <Paragraphs>112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I can LTE even… [MVP]</vt:lpstr>
      <vt:lpstr>Relevant Background Information</vt:lpstr>
      <vt:lpstr>The story so far</vt:lpstr>
      <vt:lpstr>What the heck… Some furious googling later and found out the following</vt:lpstr>
      <vt:lpstr>complejidad, ¡adiós! Remedial LTE discussion</vt:lpstr>
      <vt:lpstr>PowerPoint Presentation</vt:lpstr>
      <vt:lpstr>CBRS Tiers</vt:lpstr>
      <vt:lpstr>Spectrum Considerations - CBRS</vt:lpstr>
      <vt:lpstr>First hurdle, how do I get certified?</vt:lpstr>
      <vt:lpstr>Great I got my certificate but I don’t have any gear. What gear should I get?</vt:lpstr>
      <vt:lpstr>Infrastructure! – User other people’s computers</vt:lpstr>
      <vt:lpstr>Infrastructure – Part Two - SAS</vt:lpstr>
      <vt:lpstr>DEMO TIME!</vt:lpstr>
      <vt:lpstr>PowerPoint Presentation</vt:lpstr>
      <vt:lpstr>PowerPoint Presentation</vt:lpstr>
      <vt:lpstr>PowerPoint Presentation</vt:lpstr>
      <vt:lpstr>PowerPoint Presentation</vt:lpstr>
      <vt:lpstr>Next</vt:lpstr>
      <vt:lpstr>TL;DR</vt:lpstr>
      <vt:lpstr>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can LTE even… [WIP]</dc:title>
  <dc:creator>Chuck McAuley</dc:creator>
  <cp:lastModifiedBy>Chuck McAuley</cp:lastModifiedBy>
  <cp:revision>3</cp:revision>
  <dcterms:created xsi:type="dcterms:W3CDTF">2022-04-21T01:39:08Z</dcterms:created>
  <dcterms:modified xsi:type="dcterms:W3CDTF">2022-05-17T13:32:45Z</dcterms:modified>
</cp:coreProperties>
</file>